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a85e770558e417e" /><Relationship Type="http://schemas.openxmlformats.org/officeDocument/2006/relationships/extended-properties" Target="/docProps/app.xml" Id="R735f762c5f4545bb" /><Relationship Type="http://schemas.openxmlformats.org/officeDocument/2006/relationships/officeDocument" Target="/ppt/presentation.xml" Id="Re8c6847cd6ce43da" /></Relationships>
</file>

<file path=ppt/presentation.xml><?xml version="1.0" encoding="utf-8"?>
<p:presentation xmlns:p="http://schemas.openxmlformats.org/presentationml/2006/main">
  <p:sldMasterIdLst>
    <p:sldMasterId xmlns:r="http://schemas.openxmlformats.org/officeDocument/2006/relationships" id="2147483648" r:id="R137416ae5565442a"/>
  </p:sldMasterIdLst>
  <p:notesMasterIdLst>
    <p:notesMasterId xmlns:r="http://schemas.openxmlformats.org/officeDocument/2006/relationships" r:id="R3a74a8d588d0492b"/>
  </p:notesMasterIdLst>
  <p:sldIdLst>
    <p:sldId xmlns:r="http://schemas.openxmlformats.org/officeDocument/2006/relationships" id="256" r:id="Rdc265b1af4de461e"/>
    <p:sldId xmlns:r="http://schemas.openxmlformats.org/officeDocument/2006/relationships" id="257" r:id="R9610bd338bcb43c0"/>
    <p:sldId xmlns:r="http://schemas.openxmlformats.org/officeDocument/2006/relationships" id="258" r:id="R0a3318c39a214a36"/>
    <p:sldId xmlns:r="http://schemas.openxmlformats.org/officeDocument/2006/relationships" id="259" r:id="R641d3313d4f449e8"/>
    <p:sldId xmlns:r="http://schemas.openxmlformats.org/officeDocument/2006/relationships" id="260" r:id="Reb46cebb52de4074"/>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ca92ecf2cf04abd" /><Relationship Type="http://schemas.openxmlformats.org/officeDocument/2006/relationships/slideMaster" Target="/ppt/slideMasters/slideMaster1.xml" Id="R137416ae5565442a" /><Relationship Type="http://schemas.openxmlformats.org/officeDocument/2006/relationships/notesMaster" Target="/ppt/notesMasters/notesMaster1.xml" Id="R3a74a8d588d0492b" /><Relationship Type="http://schemas.openxmlformats.org/officeDocument/2006/relationships/presProps" Target="/ppt/presProps.xml" Id="R0619c96f6443428b" /><Relationship Type="http://schemas.openxmlformats.org/officeDocument/2006/relationships/tableStyles" Target="/ppt/tableStyles.xml" Id="R8d6a2efe3e854788" /><Relationship Type="http://schemas.openxmlformats.org/officeDocument/2006/relationships/slide" Target="/ppt/slides/slide1.xml" Id="Rdc265b1af4de461e" /><Relationship Type="http://schemas.openxmlformats.org/officeDocument/2006/relationships/slide" Target="/ppt/slides/slide2.xml" Id="R9610bd338bcb43c0" /><Relationship Type="http://schemas.openxmlformats.org/officeDocument/2006/relationships/slide" Target="/ppt/slides/slide3.xml" Id="R0a3318c39a214a36" /><Relationship Type="http://schemas.openxmlformats.org/officeDocument/2006/relationships/slide" Target="/ppt/slides/slide4.xml" Id="R641d3313d4f449e8" /><Relationship Type="http://schemas.openxmlformats.org/officeDocument/2006/relationships/slide" Target="/ppt/slides/slide5.xml" Id="Reb46cebb52de4074"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dfdab4dfcd7469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0353025e72fc490f" /><Relationship Type="http://schemas.openxmlformats.org/officeDocument/2006/relationships/notesMaster" Target="/ppt/notesMasters/notesMaster1.xml" Id="R10fab9e377674347" /></Relationships>
</file>

<file path=ppt/notesSlides/_rels/notesSlide2.xml.rels>&#65279;<?xml version="1.0" encoding="utf-8"?><Relationships xmlns="http://schemas.openxmlformats.org/package/2006/relationships"><Relationship Type="http://schemas.openxmlformats.org/officeDocument/2006/relationships/slide" Target="/ppt/slides/slide2.xml" Id="R254045aa3e0a4cbe" /><Relationship Type="http://schemas.openxmlformats.org/officeDocument/2006/relationships/notesMaster" Target="/ppt/notesMasters/notesMaster1.xml" Id="R33d62be25848466b" /></Relationships>
</file>

<file path=ppt/notesSlides/_rels/notesSlide3.xml.rels>&#65279;<?xml version="1.0" encoding="utf-8"?><Relationships xmlns="http://schemas.openxmlformats.org/package/2006/relationships"><Relationship Type="http://schemas.openxmlformats.org/officeDocument/2006/relationships/slide" Target="/ppt/slides/slide3.xml" Id="R5c099da82a33442b" /><Relationship Type="http://schemas.openxmlformats.org/officeDocument/2006/relationships/notesMaster" Target="/ppt/notesMasters/notesMaster1.xml" Id="R65f61d55ae3c4ced" /></Relationships>
</file>

<file path=ppt/notesSlides/_rels/notesSlide4.xml.rels>&#65279;<?xml version="1.0" encoding="utf-8"?><Relationships xmlns="http://schemas.openxmlformats.org/package/2006/relationships"><Relationship Type="http://schemas.openxmlformats.org/officeDocument/2006/relationships/slide" Target="/ppt/slides/slide4.xml" Id="Rc8e06122e98541f0" /><Relationship Type="http://schemas.openxmlformats.org/officeDocument/2006/relationships/notesMaster" Target="/ppt/notesMasters/notesMaster1.xml" Id="R517954880e0c4bb7" /></Relationships>
</file>

<file path=ppt/notesSlides/_rels/notesSlide5.xml.rels>&#65279;<?xml version="1.0" encoding="utf-8"?><Relationships xmlns="http://schemas.openxmlformats.org/package/2006/relationships"><Relationship Type="http://schemas.openxmlformats.org/officeDocument/2006/relationships/slide" Target="/ppt/slides/slide5.xml" Id="R0c9edf4a04ce46b0" /><Relationship Type="http://schemas.openxmlformats.org/officeDocument/2006/relationships/notesMaster" Target="/ppt/notesMasters/notesMaster1.xml" Id="R08965066689f460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Customisation template for an established RouterStack partnership. Replace MSP logo and name with the presenting company identity and confirm offered scope before distribution. Image is an illustration.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RouterStack operational briefing, October 2026. Confirm scope, availability and service commitments per contract. Images are generated illustrations, not customer engagement photographs. On-site support is an available service option; inclusion and charges depend on the customer agreement.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RouterStack operational briefing, October 2026. Confirm scope, availability and service commitments per contract. Images are generated illustrations, not customer engagement photographs. MSP retains customer communication and technical direction; RouterStack coordinates field attendance.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Sample report with fictional job, site and technician identifiers. Work-summary themes derive from the supplied completion report: installed and patched equipment, operational connection testing, damaged item follow-up, Take-5 and contributor sign-off. Customer authorisation was not captured. The sample photographs are generated illustrative assets, not photographs from that reported visit. The layout demonstrates a complete A4 report rather than reproducing the Hub interface exactly.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Replace MSP contact placeholders. On-site attendance is an available option subject to agreed scope, location, availability and terms. It is not automatically included in every support agreement. Keep the MSP as the call to 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c61f5aa8732440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82b70c152924c5a"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237857f4d31c4bc7"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d908266f02af4ef5"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405250db3b30419a"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c3c53d984e614cd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CAEBD5D-B23D-4F99-9CFC-D9234352BA23}"/>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8BC94287-4640-467D-B026-9209DF08D80D}"/>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BB035C6C-3064-4746-BCCA-B3FA71A129FD}"/>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4715F29-89D9-4751-842A-AAEA0338EBF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652D3C77-38D5-48E4-86F1-36D58AC9B87F}"/>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292A013D-D174-4B69-AA96-AAFF985D663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82B367D-F160-4FBF-8D3F-AE2DAEEF186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88A86621-30EE-4BCD-88D2-37E7B7FD799B}"/>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97763D6-2B9C-4635-A1AE-9321259FABF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36E3446-2768-4C83-B0EB-C0069A2607B4}"/>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608c6e359f314e35" /><Relationship Type="http://schemas.openxmlformats.org/officeDocument/2006/relationships/slideLayout" Target="/ppt/slideLayouts/slideLayout1.xml" Id="R742ac06e5c7f4228" /><Relationship Type="http://schemas.openxmlformats.org/officeDocument/2006/relationships/slideLayout" Target="/ppt/slideLayouts/slideLayout2.xml" Id="Ra6d5f6bbe32a4a13" /><Relationship Type="http://schemas.openxmlformats.org/officeDocument/2006/relationships/slideLayout" Target="/ppt/slideLayouts/slideLayout3.xml" Id="Rdd059e4513d64127" /><Relationship Type="http://schemas.openxmlformats.org/officeDocument/2006/relationships/slideLayout" Target="/ppt/slideLayouts/slideLayout4.xml" Id="Rd29c52ecce0644fc" /><Relationship Type="http://schemas.openxmlformats.org/officeDocument/2006/relationships/slideLayout" Target="/ppt/slideLayouts/slideLayout5.xml" Id="R8512d24611214e6b" /><Relationship Type="http://schemas.openxmlformats.org/officeDocument/2006/relationships/slideLayout" Target="/ppt/slideLayouts/slideLayout6.xml" Id="Re4743c6f0a6f404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42ac06e5c7f4228"/>
    <p:sldLayoutId xmlns:r="http://schemas.openxmlformats.org/officeDocument/2006/relationships" id="2147483650" r:id="Ra6d5f6bbe32a4a13"/>
    <p:sldLayoutId xmlns:r="http://schemas.openxmlformats.org/officeDocument/2006/relationships" id="2147483651" r:id="Rdd059e4513d64127"/>
    <p:sldLayoutId xmlns:r="http://schemas.openxmlformats.org/officeDocument/2006/relationships" id="2147483652" r:id="Rd29c52ecce0644fc"/>
    <p:sldLayoutId xmlns:r="http://schemas.openxmlformats.org/officeDocument/2006/relationships" id="2147483653" r:id="R8512d24611214e6b"/>
    <p:sldLayoutId xmlns:r="http://schemas.openxmlformats.org/officeDocument/2006/relationships" id="2147483654" r:id="Re4743c6f0a6f404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609d31882f9d4898" /><Relationship Type="http://schemas.openxmlformats.org/officeDocument/2006/relationships/image" Target="/ppt/media/image.jpeg" Id="R032661cbd6aa4403" /><Relationship Type="http://schemas.openxmlformats.org/officeDocument/2006/relationships/image" Target="/ppt/media/image.png" Id="R5a7fc049dc12493c" /><Relationship Type="http://schemas.openxmlformats.org/officeDocument/2006/relationships/notesSlide" Target="/ppt/notesSlides/notesSlide1.xml" Id="R62da5115ec75488a"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c7b58fc54517442b" /><Relationship Type="http://schemas.openxmlformats.org/officeDocument/2006/relationships/image" Target="/ppt/media/image2.jpeg" Id="R8ae9e668f175422d" /><Relationship Type="http://schemas.openxmlformats.org/officeDocument/2006/relationships/notesSlide" Target="/ppt/notesSlides/notesSlide2.xml" Id="R8a73da4deb1b4e7a"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f88c06824ce04979" /><Relationship Type="http://schemas.openxmlformats.org/officeDocument/2006/relationships/image" Target="/ppt/media/image3.jpeg" Id="Re17c33912a0345ac" /><Relationship Type="http://schemas.openxmlformats.org/officeDocument/2006/relationships/notesSlide" Target="/ppt/notesSlides/notesSlide3.xml" Id="Rc536b86cb5ec45aa"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49328d6d2b414303" /><Relationship Type="http://schemas.openxmlformats.org/officeDocument/2006/relationships/image" Target="/ppt/media/image2.png" Id="Re3e4af553be24de4" /><Relationship Type="http://schemas.openxmlformats.org/officeDocument/2006/relationships/notesSlide" Target="/ppt/notesSlides/notesSlide4.xml" Id="R939074ac6bd945d9"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42de35e0c3094fab" /><Relationship Type="http://schemas.openxmlformats.org/officeDocument/2006/relationships/image" Target="/ppt/media/image4.jpeg" Id="R1313b5d5222f49dd" /><Relationship Type="http://schemas.openxmlformats.org/officeDocument/2006/relationships/notesSlide" Target="/ppt/notesSlides/notesSlide5.xml" Id="R69ed8b64d1b6431b" /></Relationships>
</file>

<file path=ppt/slides/slide1.xml><?xml version="1.0" encoding="utf-8"?>
<p:sld xmlns:p="http://schemas.openxmlformats.org/presentationml/2006/main">
  <p:cSld>
    <p:bg>
      <p:bgPr>
        <a:solidFill xmlns:a="http://schemas.openxmlformats.org/drawingml/2006/main">
          <a:srgbClr val="03121F"/>
        </a:solidFill>
      </p:bgPr>
    </p:bg>
    <p:spTree>
      <p:nvGrpSpPr>
        <p:cNvPr id="1" name=""/>
        <p:cNvGrpSpPr/>
        <p:nvPr/>
      </p:nvGrpSpPr>
      <p:grpSpPr>
        <a:xfrm xmlns:a="http://schemas.openxmlformats.org/drawingml/2006/main"/>
      </p:grpSpPr>
      <p:pic>
        <p:nvPicPr>
          <p:cNvPr id="10" name="">
            <a:extLst xmlns:a="http://schemas.openxmlformats.org/drawingml/2006/main">
              <a:ext uri="{FF2B5EF4-FFF2-40B4-BE49-F238E27FC236}">
                <a16:creationId xmlns:a16="http://schemas.microsoft.com/office/drawing/2014/main" id="{2B01F9B5-1868-44DB-9EC5-29F7B911044B}"/>
              </a:ext>
            </a:extLst>
          </p:cNvPr>
          <p:cNvPicPr>
            <a:picLocks xmlns:a="http://schemas.openxmlformats.org/drawingml/2006/main" noChangeAspect="1"/>
          </p:cNvPicPr>
          <p:nvPr/>
        </p:nvPicPr>
        <p:blipFill>
          <a:blip xmlns:r="http://schemas.openxmlformats.org/officeDocument/2006/relationships" xmlns:a="http://schemas.openxmlformats.org/drawingml/2006/main" r:embed="R032661cbd6aa4403"/>
          <a:srcRect xmlns:a="http://schemas.openxmlformats.org/drawingml/2006/main" l="10417" t="0" r="10417" b="0"/>
          <a:stretch xmlns:a="http://schemas.openxmlformats.org/drawingml/2006/main">
            <a:fillRect l="0" t="0" r="0" b="0"/>
          </a:stretch>
        </p:blipFill>
        <p:spPr>
          <a:xfrm xmlns:a="http://schemas.openxmlformats.org/drawingml/2006/main">
            <a:off x="6762750" y="0"/>
            <a:ext cx="542925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383628A1-B48F-4982-95DB-A53A6FFF7803}"/>
              </a:ext>
            </a:extLst>
          </p:cNvPr>
          <p:cNvSpPr>
            <a:spLocks xmlns:a="http://schemas.openxmlformats.org/drawingml/2006/main" noGrp="1"/>
          </p:cNvSpPr>
          <p:nvPr/>
        </p:nvSpPr>
        <p:spPr>
          <a:xfrm xmlns:a="http://schemas.openxmlformats.org/drawingml/2006/main">
            <a:off x="0" y="0"/>
            <a:ext cx="6096000" cy="6858000"/>
          </a:xfrm>
          <a:prstGeom xmlns:a="http://schemas.openxmlformats.org/drawingml/2006/main" prst="rect">
            <a:avLst/>
          </a:prstGeom>
          <a:solidFill xmlns:a="http://schemas.openxmlformats.org/drawingml/2006/main">
            <a:srgbClr val="03121F"/>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084D42B5-37B8-4098-BF78-092550A6E35F}"/>
              </a:ext>
            </a:extLst>
          </p:cNvPr>
          <p:cNvSpPr>
            <a:spLocks xmlns:a="http://schemas.openxmlformats.org/drawingml/2006/main" noGrp="1"/>
          </p:cNvSpPr>
          <p:nvPr/>
        </p:nvSpPr>
        <p:spPr>
          <a:xfrm xmlns:a="http://schemas.openxmlformats.org/drawingml/2006/main">
            <a:off x="6096000" y="0"/>
            <a:ext cx="1666875" cy="6858000"/>
          </a:xfrm>
          <a:prstGeom xmlns:a="http://schemas.openxmlformats.org/drawingml/2006/main" prst="rect">
            <a:avLst/>
          </a:prstGeom>
          <a:gradFill xmlns:a="http://schemas.openxmlformats.org/drawingml/2006/main">
            <a:gsLst>
              <a:gs pos="0">
                <a:srgbClr val="03121F">
                  <a:alpha val="100000"/>
                </a:srgbClr>
              </a:gs>
              <a:gs pos="100000">
                <a:srgbClr val="03121F">
                  <a:alpha val="0"/>
                </a:srgbClr>
              </a:gs>
            </a:gsLst>
            <a:lin ang="0"/>
          </a:gra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5BB264A3-A875-4254-9A28-0506D00D2BCE}"/>
              </a:ext>
            </a:extLst>
          </p:cNvPr>
          <p:cNvSpPr>
            <a:spLocks xmlns:a="http://schemas.openxmlformats.org/drawingml/2006/main" noGrp="1"/>
          </p:cNvSpPr>
          <p:nvPr/>
        </p:nvSpPr>
        <p:spPr>
          <a:xfrm xmlns:a="http://schemas.openxmlformats.org/drawingml/2006/main">
            <a:off x="514350" y="333375"/>
            <a:ext cx="45720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325" b="1">
                <a:solidFill>
                  <a:srgbClr val="FFFFFF"/>
                </a:solidFill>
                <a:latin typeface="Arial"/>
                <a:ea typeface="Arial"/>
                <a:cs typeface="Arial"/>
              </a:defRPr>
            </a:defPPr>
            <a:lvl1pPr>
              <a:defRPr sz="2325" b="1">
                <a:solidFill>
                  <a:srgbClr val="FFFFFF"/>
                </a:solidFill>
                <a:latin typeface="Arial"/>
                <a:ea typeface="Arial"/>
                <a:cs typeface="Arial"/>
              </a:defRPr>
            </a:lvl1pPr>
            <a:lvl2pPr>
              <a:defRPr sz="2325" b="1">
                <a:solidFill>
                  <a:srgbClr val="FFFFFF"/>
                </a:solidFill>
                <a:latin typeface="Arial"/>
                <a:ea typeface="Arial"/>
                <a:cs typeface="Arial"/>
              </a:defRPr>
            </a:lvl2pPr>
            <a:lvl3pPr>
              <a:defRPr sz="2325" b="1">
                <a:solidFill>
                  <a:srgbClr val="FFFFFF"/>
                </a:solidFill>
                <a:latin typeface="Arial"/>
                <a:ea typeface="Arial"/>
                <a:cs typeface="Arial"/>
              </a:defRPr>
            </a:lvl3pPr>
            <a:lvl4pPr>
              <a:defRPr sz="2325" b="1">
                <a:solidFill>
                  <a:srgbClr val="FFFFFF"/>
                </a:solidFill>
                <a:latin typeface="Arial"/>
                <a:ea typeface="Arial"/>
                <a:cs typeface="Arial"/>
              </a:defRPr>
            </a:lvl4pPr>
            <a:lvl5pPr>
              <a:defRPr sz="2325" b="1">
                <a:solidFill>
                  <a:srgbClr val="FFFFFF"/>
                </a:solidFill>
                <a:latin typeface="Arial"/>
                <a:ea typeface="Arial"/>
                <a:cs typeface="Arial"/>
              </a:defRPr>
            </a:lvl5pPr>
            <a:lvl6pPr>
              <a:defRPr sz="2325" b="1">
                <a:solidFill>
                  <a:srgbClr val="FFFFFF"/>
                </a:solidFill>
                <a:latin typeface="Arial"/>
                <a:ea typeface="Arial"/>
                <a:cs typeface="Arial"/>
              </a:defRPr>
            </a:lvl6pPr>
            <a:lvl7pPr>
              <a:defRPr sz="2325" b="1">
                <a:solidFill>
                  <a:srgbClr val="FFFFFF"/>
                </a:solidFill>
                <a:latin typeface="Arial"/>
                <a:ea typeface="Arial"/>
                <a:cs typeface="Arial"/>
              </a:defRPr>
            </a:lvl7pPr>
            <a:lvl8pPr>
              <a:defRPr sz="2325" b="1">
                <a:solidFill>
                  <a:srgbClr val="FFFFFF"/>
                </a:solidFill>
                <a:latin typeface="Arial"/>
                <a:ea typeface="Arial"/>
                <a:cs typeface="Arial"/>
              </a:defRPr>
            </a:lvl8pPr>
            <a:lvl9pPr>
              <a:defRPr sz="2325" b="1">
                <a:solidFill>
                  <a:srgbClr val="FFFFFF"/>
                </a:solidFill>
                <a:latin typeface="Arial"/>
                <a:ea typeface="Arial"/>
                <a:cs typeface="Arial"/>
              </a:defRPr>
            </a:lvl9pPr>
          </a:lstStyle>
          <a:p xmlns:a="http://schemas.openxmlformats.org/drawingml/2006/main">
            <a:pPr>
              <a:defRPr sz="2325" b="1">
                <a:solidFill>
                  <a:srgbClr val="FFFFFF"/>
                </a:solidFill>
                <a:latin typeface="Arial"/>
                <a:ea typeface="Arial"/>
                <a:cs typeface="Arial"/>
              </a:defRPr>
            </a:pPr>
            <a:r>
              <a:rPr sz="2325" b="1">
                <a:solidFill>
                  <a:srgbClr val="FFFFFF"/>
                </a:solidFill>
                <a:latin typeface="Arial"/>
                <a:ea typeface="Arial"/>
                <a:cs typeface="Arial"/>
              </a:rPr>
              <a:t>[MSP LOGO]</a:t>
            </a:r>
          </a:p>
        </p:txBody>
      </p:sp>
      <p:sp>
        <p:nvSpPr>
          <p:cNvPr id="5" name="">
            <a:extLst xmlns:a="http://schemas.openxmlformats.org/drawingml/2006/main">
              <a:ext uri="{FF2B5EF4-FFF2-40B4-BE49-F238E27FC236}">
                <a16:creationId xmlns:a16="http://schemas.microsoft.com/office/drawing/2014/main" id="{0E1D0FAA-297C-4CA8-8F6A-73ADBF182238}"/>
              </a:ext>
            </a:extLst>
          </p:cNvPr>
          <p:cNvSpPr>
            <a:spLocks xmlns:a="http://schemas.openxmlformats.org/drawingml/2006/main" noGrp="1"/>
          </p:cNvSpPr>
          <p:nvPr/>
        </p:nvSpPr>
        <p:spPr>
          <a:xfrm xmlns:a="http://schemas.openxmlformats.org/drawingml/2006/main">
            <a:off x="514350" y="904875"/>
            <a:ext cx="5524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725" b="1">
                <a:solidFill>
                  <a:srgbClr val="00B9D9"/>
                </a:solidFill>
                <a:latin typeface="Arial"/>
                <a:ea typeface="Arial"/>
                <a:cs typeface="Arial"/>
              </a:defRPr>
            </a:defPPr>
            <a:lvl1pPr>
              <a:defRPr sz="1725" b="1">
                <a:solidFill>
                  <a:srgbClr val="00B9D9"/>
                </a:solidFill>
                <a:latin typeface="Arial"/>
                <a:ea typeface="Arial"/>
                <a:cs typeface="Arial"/>
              </a:defRPr>
            </a:lvl1pPr>
            <a:lvl2pPr>
              <a:defRPr sz="1725" b="1">
                <a:solidFill>
                  <a:srgbClr val="00B9D9"/>
                </a:solidFill>
                <a:latin typeface="Arial"/>
                <a:ea typeface="Arial"/>
                <a:cs typeface="Arial"/>
              </a:defRPr>
            </a:lvl2pPr>
            <a:lvl3pPr>
              <a:defRPr sz="1725" b="1">
                <a:solidFill>
                  <a:srgbClr val="00B9D9"/>
                </a:solidFill>
                <a:latin typeface="Arial"/>
                <a:ea typeface="Arial"/>
                <a:cs typeface="Arial"/>
              </a:defRPr>
            </a:lvl3pPr>
            <a:lvl4pPr>
              <a:defRPr sz="1725" b="1">
                <a:solidFill>
                  <a:srgbClr val="00B9D9"/>
                </a:solidFill>
                <a:latin typeface="Arial"/>
                <a:ea typeface="Arial"/>
                <a:cs typeface="Arial"/>
              </a:defRPr>
            </a:lvl4pPr>
            <a:lvl5pPr>
              <a:defRPr sz="1725" b="1">
                <a:solidFill>
                  <a:srgbClr val="00B9D9"/>
                </a:solidFill>
                <a:latin typeface="Arial"/>
                <a:ea typeface="Arial"/>
                <a:cs typeface="Arial"/>
              </a:defRPr>
            </a:lvl5pPr>
            <a:lvl6pPr>
              <a:defRPr sz="1725" b="1">
                <a:solidFill>
                  <a:srgbClr val="00B9D9"/>
                </a:solidFill>
                <a:latin typeface="Arial"/>
                <a:ea typeface="Arial"/>
                <a:cs typeface="Arial"/>
              </a:defRPr>
            </a:lvl6pPr>
            <a:lvl7pPr>
              <a:defRPr sz="1725" b="1">
                <a:solidFill>
                  <a:srgbClr val="00B9D9"/>
                </a:solidFill>
                <a:latin typeface="Arial"/>
                <a:ea typeface="Arial"/>
                <a:cs typeface="Arial"/>
              </a:defRPr>
            </a:lvl7pPr>
            <a:lvl8pPr>
              <a:defRPr sz="1725" b="1">
                <a:solidFill>
                  <a:srgbClr val="00B9D9"/>
                </a:solidFill>
                <a:latin typeface="Arial"/>
                <a:ea typeface="Arial"/>
                <a:cs typeface="Arial"/>
              </a:defRPr>
            </a:lvl8pPr>
            <a:lvl9pPr>
              <a:defRPr sz="1725" b="1">
                <a:solidFill>
                  <a:srgbClr val="00B9D9"/>
                </a:solidFill>
                <a:latin typeface="Arial"/>
                <a:ea typeface="Arial"/>
                <a:cs typeface="Arial"/>
              </a:defRPr>
            </a:lvl9pPr>
          </a:lstStyle>
          <a:p xmlns:a="http://schemas.openxmlformats.org/drawingml/2006/main">
            <a:pPr>
              <a:defRPr sz="1725" b="1">
                <a:solidFill>
                  <a:srgbClr val="00B9D9"/>
                </a:solidFill>
                <a:latin typeface="Arial"/>
                <a:ea typeface="Arial"/>
                <a:cs typeface="Arial"/>
              </a:defRPr>
            </a:pPr>
            <a:r>
              <a:rPr sz="1725" b="1">
                <a:solidFill>
                  <a:srgbClr val="00B9D9"/>
                </a:solidFill>
                <a:latin typeface="Arial"/>
                <a:ea typeface="Arial"/>
                <a:cs typeface="Arial"/>
              </a:rPr>
              <a:t>[MSP NAME]</a:t>
            </a:r>
          </a:p>
        </p:txBody>
      </p:sp>
      <p:sp>
        <p:nvSpPr>
          <p:cNvPr id="6" name="">
            <a:extLst xmlns:a="http://schemas.openxmlformats.org/drawingml/2006/main">
              <a:ext uri="{FF2B5EF4-FFF2-40B4-BE49-F238E27FC236}">
                <a16:creationId xmlns:a16="http://schemas.microsoft.com/office/drawing/2014/main" id="{7C58FDF2-0298-4C7F-AD5C-6D6F68165C1B}"/>
              </a:ext>
            </a:extLst>
          </p:cNvPr>
          <p:cNvSpPr>
            <a:spLocks xmlns:a="http://schemas.openxmlformats.org/drawingml/2006/main" noGrp="1"/>
          </p:cNvSpPr>
          <p:nvPr/>
        </p:nvSpPr>
        <p:spPr>
          <a:xfrm xmlns:a="http://schemas.openxmlformats.org/drawingml/2006/main">
            <a:off x="514350" y="1866900"/>
            <a:ext cx="6191250" cy="1952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3375" b="1">
                <a:solidFill>
                  <a:srgbClr val="FFFFFF"/>
                </a:solidFill>
                <a:latin typeface="Arial"/>
                <a:ea typeface="Arial"/>
                <a:cs typeface="Arial"/>
              </a:defRPr>
            </a:defPPr>
            <a:lvl1pPr>
              <a:defRPr sz="3375" b="1">
                <a:solidFill>
                  <a:srgbClr val="FFFFFF"/>
                </a:solidFill>
                <a:latin typeface="Arial"/>
                <a:ea typeface="Arial"/>
                <a:cs typeface="Arial"/>
              </a:defRPr>
            </a:lvl1pPr>
            <a:lvl2pPr>
              <a:defRPr sz="3375" b="1">
                <a:solidFill>
                  <a:srgbClr val="FFFFFF"/>
                </a:solidFill>
                <a:latin typeface="Arial"/>
                <a:ea typeface="Arial"/>
                <a:cs typeface="Arial"/>
              </a:defRPr>
            </a:lvl2pPr>
            <a:lvl3pPr>
              <a:defRPr sz="3375" b="1">
                <a:solidFill>
                  <a:srgbClr val="FFFFFF"/>
                </a:solidFill>
                <a:latin typeface="Arial"/>
                <a:ea typeface="Arial"/>
                <a:cs typeface="Arial"/>
              </a:defRPr>
            </a:lvl3pPr>
            <a:lvl4pPr>
              <a:defRPr sz="3375" b="1">
                <a:solidFill>
                  <a:srgbClr val="FFFFFF"/>
                </a:solidFill>
                <a:latin typeface="Arial"/>
                <a:ea typeface="Arial"/>
                <a:cs typeface="Arial"/>
              </a:defRPr>
            </a:lvl4pPr>
            <a:lvl5pPr>
              <a:defRPr sz="3375" b="1">
                <a:solidFill>
                  <a:srgbClr val="FFFFFF"/>
                </a:solidFill>
                <a:latin typeface="Arial"/>
                <a:ea typeface="Arial"/>
                <a:cs typeface="Arial"/>
              </a:defRPr>
            </a:lvl5pPr>
            <a:lvl6pPr>
              <a:defRPr sz="3375" b="1">
                <a:solidFill>
                  <a:srgbClr val="FFFFFF"/>
                </a:solidFill>
                <a:latin typeface="Arial"/>
                <a:ea typeface="Arial"/>
                <a:cs typeface="Arial"/>
              </a:defRPr>
            </a:lvl6pPr>
            <a:lvl7pPr>
              <a:defRPr sz="3375" b="1">
                <a:solidFill>
                  <a:srgbClr val="FFFFFF"/>
                </a:solidFill>
                <a:latin typeface="Arial"/>
                <a:ea typeface="Arial"/>
                <a:cs typeface="Arial"/>
              </a:defRPr>
            </a:lvl7pPr>
            <a:lvl8pPr>
              <a:defRPr sz="3375" b="1">
                <a:solidFill>
                  <a:srgbClr val="FFFFFF"/>
                </a:solidFill>
                <a:latin typeface="Arial"/>
                <a:ea typeface="Arial"/>
                <a:cs typeface="Arial"/>
              </a:defRPr>
            </a:lvl8pPr>
            <a:lvl9pPr>
              <a:defRPr sz="3375" b="1">
                <a:solidFill>
                  <a:srgbClr val="FFFFFF"/>
                </a:solidFill>
                <a:latin typeface="Arial"/>
                <a:ea typeface="Arial"/>
                <a:cs typeface="Arial"/>
              </a:defRPr>
            </a:lvl9pPr>
          </a:lstStyle>
          <a:p xmlns:a="http://schemas.openxmlformats.org/drawingml/2006/main">
            <a:pPr>
              <a:defRPr sz="3375" b="1">
                <a:solidFill>
                  <a:srgbClr val="FFFFFF"/>
                </a:solidFill>
                <a:latin typeface="Arial"/>
                <a:ea typeface="Arial"/>
                <a:cs typeface="Arial"/>
              </a:defRPr>
            </a:pPr>
            <a:r>
              <a:rPr sz="3375" b="1">
                <a:solidFill>
                  <a:srgbClr val="FFFFFF"/>
                </a:solidFill>
                <a:latin typeface="Arial"/>
                <a:ea typeface="Arial"/>
                <a:cs typeface="Arial"/>
              </a:rPr>
              <a:t>ON-SITE IT SUPPORT</a:t>
            </a:r>
          </a:p>
          <a:p xmlns:a="http://schemas.openxmlformats.org/drawingml/2006/main">
            <a:pPr>
              <a:defRPr sz="3375" b="1">
                <a:solidFill>
                  <a:srgbClr val="FFFFFF"/>
                </a:solidFill>
                <a:latin typeface="Arial"/>
                <a:ea typeface="Arial"/>
                <a:cs typeface="Arial"/>
              </a:defRPr>
            </a:pPr>
            <a:r>
              <a:rPr sz="3375" b="1">
                <a:solidFill>
                  <a:srgbClr val="FFFFFF"/>
                </a:solidFill>
                <a:latin typeface="Arial"/>
                <a:ea typeface="Arial"/>
                <a:cs typeface="Arial"/>
              </a:rPr>
              <a:t>THROUGH ONE</a:t>
            </a:r>
          </a:p>
          <a:p xmlns:a="http://schemas.openxmlformats.org/drawingml/2006/main">
            <a:pPr>
              <a:defRPr sz="3375" b="1">
                <a:solidFill>
                  <a:srgbClr val="FFFFFF"/>
                </a:solidFill>
                <a:latin typeface="Arial"/>
                <a:ea typeface="Arial"/>
                <a:cs typeface="Arial"/>
              </a:defRPr>
            </a:pPr>
            <a:r>
              <a:rPr sz="3375" b="1">
                <a:solidFill>
                  <a:srgbClr val="FFFFFF"/>
                </a:solidFill>
                <a:latin typeface="Arial"/>
                <a:ea typeface="Arial"/>
                <a:cs typeface="Arial"/>
              </a:rPr>
              <a:t>SERVICE PARTNER</a:t>
            </a:r>
          </a:p>
        </p:txBody>
      </p:sp>
      <p:sp>
        <p:nvSpPr>
          <p:cNvPr id="7" name="">
            <a:extLst xmlns:a="http://schemas.openxmlformats.org/drawingml/2006/main">
              <a:ext uri="{FF2B5EF4-FFF2-40B4-BE49-F238E27FC236}">
                <a16:creationId xmlns:a16="http://schemas.microsoft.com/office/drawing/2014/main" id="{C82E520A-2E05-4BA5-8789-42D02B5D3F7A}"/>
              </a:ext>
            </a:extLst>
          </p:cNvPr>
          <p:cNvSpPr>
            <a:spLocks xmlns:a="http://schemas.openxmlformats.org/drawingml/2006/main" noGrp="1"/>
          </p:cNvSpPr>
          <p:nvPr/>
        </p:nvSpPr>
        <p:spPr>
          <a:xfrm xmlns:a="http://schemas.openxmlformats.org/drawingml/2006/main">
            <a:off x="514350" y="4095750"/>
            <a:ext cx="581025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025" b="0">
                <a:solidFill>
                  <a:srgbClr val="CBDAE4"/>
                </a:solidFill>
                <a:latin typeface="Arial"/>
                <a:ea typeface="Arial"/>
                <a:cs typeface="Arial"/>
              </a:defRPr>
            </a:defPPr>
            <a:lvl1pPr>
              <a:defRPr sz="2025" b="0">
                <a:solidFill>
                  <a:srgbClr val="CBDAE4"/>
                </a:solidFill>
                <a:latin typeface="Arial"/>
                <a:ea typeface="Arial"/>
                <a:cs typeface="Arial"/>
              </a:defRPr>
            </a:lvl1pPr>
            <a:lvl2pPr>
              <a:defRPr sz="2025" b="0">
                <a:solidFill>
                  <a:srgbClr val="CBDAE4"/>
                </a:solidFill>
                <a:latin typeface="Arial"/>
                <a:ea typeface="Arial"/>
                <a:cs typeface="Arial"/>
              </a:defRPr>
            </a:lvl2pPr>
            <a:lvl3pPr>
              <a:defRPr sz="2025" b="0">
                <a:solidFill>
                  <a:srgbClr val="CBDAE4"/>
                </a:solidFill>
                <a:latin typeface="Arial"/>
                <a:ea typeface="Arial"/>
                <a:cs typeface="Arial"/>
              </a:defRPr>
            </a:lvl3pPr>
            <a:lvl4pPr>
              <a:defRPr sz="2025" b="0">
                <a:solidFill>
                  <a:srgbClr val="CBDAE4"/>
                </a:solidFill>
                <a:latin typeface="Arial"/>
                <a:ea typeface="Arial"/>
                <a:cs typeface="Arial"/>
              </a:defRPr>
            </a:lvl4pPr>
            <a:lvl5pPr>
              <a:defRPr sz="2025" b="0">
                <a:solidFill>
                  <a:srgbClr val="CBDAE4"/>
                </a:solidFill>
                <a:latin typeface="Arial"/>
                <a:ea typeface="Arial"/>
                <a:cs typeface="Arial"/>
              </a:defRPr>
            </a:lvl5pPr>
            <a:lvl6pPr>
              <a:defRPr sz="2025" b="0">
                <a:solidFill>
                  <a:srgbClr val="CBDAE4"/>
                </a:solidFill>
                <a:latin typeface="Arial"/>
                <a:ea typeface="Arial"/>
                <a:cs typeface="Arial"/>
              </a:defRPr>
            </a:lvl6pPr>
            <a:lvl7pPr>
              <a:defRPr sz="2025" b="0">
                <a:solidFill>
                  <a:srgbClr val="CBDAE4"/>
                </a:solidFill>
                <a:latin typeface="Arial"/>
                <a:ea typeface="Arial"/>
                <a:cs typeface="Arial"/>
              </a:defRPr>
            </a:lvl7pPr>
            <a:lvl8pPr>
              <a:defRPr sz="2025" b="0">
                <a:solidFill>
                  <a:srgbClr val="CBDAE4"/>
                </a:solidFill>
                <a:latin typeface="Arial"/>
                <a:ea typeface="Arial"/>
                <a:cs typeface="Arial"/>
              </a:defRPr>
            </a:lvl8pPr>
            <a:lvl9pPr>
              <a:defRPr sz="2025" b="0">
                <a:solidFill>
                  <a:srgbClr val="CBDAE4"/>
                </a:solidFill>
                <a:latin typeface="Arial"/>
                <a:ea typeface="Arial"/>
                <a:cs typeface="Arial"/>
              </a:defRPr>
            </a:lvl9pPr>
          </a:lstStyle>
          <a:p xmlns:a="http://schemas.openxmlformats.org/drawingml/2006/main">
            <a:pPr>
              <a:defRPr sz="2025" b="0">
                <a:solidFill>
                  <a:srgbClr val="CBDAE4"/>
                </a:solidFill>
                <a:latin typeface="Arial"/>
                <a:ea typeface="Arial"/>
                <a:cs typeface="Arial"/>
              </a:defRPr>
            </a:pPr>
            <a:r>
              <a:rPr sz="2025" b="0">
                <a:solidFill>
                  <a:srgbClr val="CBDAE4"/>
                </a:solidFill>
                <a:latin typeface="Arial"/>
                <a:ea typeface="Arial"/>
                <a:cs typeface="Arial"/>
              </a:rPr>
              <a:t>We’ve partnered with RouterStack to extend our on-site IT support capabilities across Australia and New Zealand</a:t>
            </a:r>
          </a:p>
        </p:txBody>
      </p:sp>
      <p:pic>
        <p:nvPicPr>
          <p:cNvPr id="8" name="">
            <a:extLst xmlns:a="http://schemas.openxmlformats.org/drawingml/2006/main">
              <a:ext uri="{FF2B5EF4-FFF2-40B4-BE49-F238E27FC236}">
                <a16:creationId xmlns:a16="http://schemas.microsoft.com/office/drawing/2014/main" id="{703718DF-D8DE-4005-8973-613A2D0B59CA}"/>
              </a:ext>
            </a:extLst>
          </p:cNvPr>
          <p:cNvPicPr>
            <a:picLocks xmlns:a="http://schemas.openxmlformats.org/drawingml/2006/main" noChangeAspect="1"/>
          </p:cNvPicPr>
          <p:nvPr/>
        </p:nvPicPr>
        <p:blipFill>
          <a:blip xmlns:r="http://schemas.openxmlformats.org/officeDocument/2006/relationships" xmlns:a="http://schemas.openxmlformats.org/drawingml/2006/main" r:embed="R5a7fc049dc12493c"/>
          <a:stretch xmlns:a="http://schemas.openxmlformats.org/drawingml/2006/main"/>
        </p:blipFill>
        <p:spPr>
          <a:xfrm xmlns:a="http://schemas.openxmlformats.org/drawingml/2006/main">
            <a:off x="514350" y="5695950"/>
            <a:ext cx="695325" cy="695325"/>
          </a:xfrm>
          <a:prstGeom xmlns:a="http://schemas.openxmlformats.org/drawingml/2006/main" prst="rect">
            <a:avLst/>
          </a:prstGeom>
        </p:spPr>
      </p:pic>
      <p:sp>
        <p:nvSpPr>
          <p:cNvPr id="9" name="">
            <a:extLst xmlns:a="http://schemas.openxmlformats.org/drawingml/2006/main">
              <a:ext uri="{FF2B5EF4-FFF2-40B4-BE49-F238E27FC236}">
                <a16:creationId xmlns:a16="http://schemas.microsoft.com/office/drawing/2014/main" id="{2A611E2B-FD21-4279-9DA8-48BD4A32AEA3}"/>
              </a:ext>
            </a:extLst>
          </p:cNvPr>
          <p:cNvSpPr>
            <a:spLocks xmlns:a="http://schemas.openxmlformats.org/drawingml/2006/main" noGrp="1"/>
          </p:cNvSpPr>
          <p:nvPr/>
        </p:nvSpPr>
        <p:spPr>
          <a:xfrm xmlns:a="http://schemas.openxmlformats.org/drawingml/2006/main">
            <a:off x="1409700" y="5829300"/>
            <a:ext cx="4333875"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500" b="0">
                <a:solidFill>
                  <a:srgbClr val="CBDAE4"/>
                </a:solidFill>
                <a:latin typeface="Arial"/>
                <a:ea typeface="Arial"/>
                <a:cs typeface="Arial"/>
              </a:defRPr>
            </a:defPPr>
            <a:lvl1pPr>
              <a:defRPr sz="1500" b="0">
                <a:solidFill>
                  <a:srgbClr val="CBDAE4"/>
                </a:solidFill>
                <a:latin typeface="Arial"/>
                <a:ea typeface="Arial"/>
                <a:cs typeface="Arial"/>
              </a:defRPr>
            </a:lvl1pPr>
            <a:lvl2pPr>
              <a:defRPr sz="1500" b="0">
                <a:solidFill>
                  <a:srgbClr val="CBDAE4"/>
                </a:solidFill>
                <a:latin typeface="Arial"/>
                <a:ea typeface="Arial"/>
                <a:cs typeface="Arial"/>
              </a:defRPr>
            </a:lvl2pPr>
            <a:lvl3pPr>
              <a:defRPr sz="1500" b="0">
                <a:solidFill>
                  <a:srgbClr val="CBDAE4"/>
                </a:solidFill>
                <a:latin typeface="Arial"/>
                <a:ea typeface="Arial"/>
                <a:cs typeface="Arial"/>
              </a:defRPr>
            </a:lvl3pPr>
            <a:lvl4pPr>
              <a:defRPr sz="1500" b="0">
                <a:solidFill>
                  <a:srgbClr val="CBDAE4"/>
                </a:solidFill>
                <a:latin typeface="Arial"/>
                <a:ea typeface="Arial"/>
                <a:cs typeface="Arial"/>
              </a:defRPr>
            </a:lvl4pPr>
            <a:lvl5pPr>
              <a:defRPr sz="1500" b="0">
                <a:solidFill>
                  <a:srgbClr val="CBDAE4"/>
                </a:solidFill>
                <a:latin typeface="Arial"/>
                <a:ea typeface="Arial"/>
                <a:cs typeface="Arial"/>
              </a:defRPr>
            </a:lvl5pPr>
            <a:lvl6pPr>
              <a:defRPr sz="1500" b="0">
                <a:solidFill>
                  <a:srgbClr val="CBDAE4"/>
                </a:solidFill>
                <a:latin typeface="Arial"/>
                <a:ea typeface="Arial"/>
                <a:cs typeface="Arial"/>
              </a:defRPr>
            </a:lvl6pPr>
            <a:lvl7pPr>
              <a:defRPr sz="1500" b="0">
                <a:solidFill>
                  <a:srgbClr val="CBDAE4"/>
                </a:solidFill>
                <a:latin typeface="Arial"/>
                <a:ea typeface="Arial"/>
                <a:cs typeface="Arial"/>
              </a:defRPr>
            </a:lvl7pPr>
            <a:lvl8pPr>
              <a:defRPr sz="1500" b="0">
                <a:solidFill>
                  <a:srgbClr val="CBDAE4"/>
                </a:solidFill>
                <a:latin typeface="Arial"/>
                <a:ea typeface="Arial"/>
                <a:cs typeface="Arial"/>
              </a:defRPr>
            </a:lvl8pPr>
            <a:lvl9pPr>
              <a:defRPr sz="1500" b="0">
                <a:solidFill>
                  <a:srgbClr val="CBDAE4"/>
                </a:solidFill>
                <a:latin typeface="Arial"/>
                <a:ea typeface="Arial"/>
                <a:cs typeface="Arial"/>
              </a:defRPr>
            </a:lvl9pPr>
          </a:lstStyle>
          <a:p xmlns:a="http://schemas.openxmlformats.org/drawingml/2006/main">
            <a:pPr>
              <a:defRPr sz="1500" b="0">
                <a:solidFill>
                  <a:srgbClr val="CBDAE4"/>
                </a:solidFill>
                <a:latin typeface="Arial"/>
                <a:ea typeface="Arial"/>
                <a:cs typeface="Arial"/>
              </a:defRPr>
            </a:pPr>
            <a:r>
              <a:rPr sz="1500" b="0">
                <a:solidFill>
                  <a:srgbClr val="CBDAE4"/>
                </a:solidFill>
                <a:latin typeface="Arial"/>
                <a:ea typeface="Arial"/>
                <a:cs typeface="Arial"/>
              </a:rPr>
              <a:t>Field delivery in partnership</a:t>
            </a:r>
          </a:p>
          <a:p xmlns:a="http://schemas.openxmlformats.org/drawingml/2006/main">
            <a:pPr>
              <a:defRPr sz="1500" b="0">
                <a:solidFill>
                  <a:srgbClr val="CBDAE4"/>
                </a:solidFill>
                <a:latin typeface="Arial"/>
                <a:ea typeface="Arial"/>
                <a:cs typeface="Arial"/>
              </a:defRPr>
            </a:pPr>
            <a:r>
              <a:rPr sz="1500" b="0">
                <a:solidFill>
                  <a:srgbClr val="CBDAE4"/>
                </a:solidFill>
                <a:latin typeface="Arial"/>
                <a:ea typeface="Arial"/>
                <a:cs typeface="Arial"/>
              </a:rPr>
              <a:t>with RouterStack</a:t>
            </a:r>
          </a:p>
        </p:txBody>
      </p:sp>
    </p:spTree>
    <p:extLst>
      <p:ext uri="{BB962C8B-B14F-4D97-AF65-F5344CB8AC3E}">
        <p14:creationId xmlns:p14="http://schemas.microsoft.com/office/powerpoint/2010/main" val="725838463"/>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13771681-2458-4BCA-9834-24B32A1A3DDE}"/>
              </a:ext>
            </a:extLst>
          </p:cNvPr>
          <p:cNvSpPr>
            <a:spLocks xmlns:a="http://schemas.openxmlformats.org/drawingml/2006/main" noGrp="1"/>
          </p:cNvSpPr>
          <p:nvPr/>
        </p:nvSpPr>
        <p:spPr>
          <a:xfrm xmlns:a="http://schemas.openxmlformats.org/drawingml/2006/main">
            <a:off x="514350" y="257175"/>
            <a:ext cx="9525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975" b="1">
                <a:solidFill>
                  <a:srgbClr val="526B7B"/>
                </a:solidFill>
                <a:latin typeface="Arial"/>
                <a:ea typeface="Arial"/>
                <a:cs typeface="Arial"/>
              </a:defRPr>
            </a:defPPr>
            <a:lvl1pPr>
              <a:defRPr sz="975" b="1">
                <a:solidFill>
                  <a:srgbClr val="526B7B"/>
                </a:solidFill>
                <a:latin typeface="Arial"/>
                <a:ea typeface="Arial"/>
                <a:cs typeface="Arial"/>
              </a:defRPr>
            </a:lvl1pPr>
            <a:lvl2pPr>
              <a:defRPr sz="975" b="1">
                <a:solidFill>
                  <a:srgbClr val="526B7B"/>
                </a:solidFill>
                <a:latin typeface="Arial"/>
                <a:ea typeface="Arial"/>
                <a:cs typeface="Arial"/>
              </a:defRPr>
            </a:lvl2pPr>
            <a:lvl3pPr>
              <a:defRPr sz="975" b="1">
                <a:solidFill>
                  <a:srgbClr val="526B7B"/>
                </a:solidFill>
                <a:latin typeface="Arial"/>
                <a:ea typeface="Arial"/>
                <a:cs typeface="Arial"/>
              </a:defRPr>
            </a:lvl3pPr>
            <a:lvl4pPr>
              <a:defRPr sz="975" b="1">
                <a:solidFill>
                  <a:srgbClr val="526B7B"/>
                </a:solidFill>
                <a:latin typeface="Arial"/>
                <a:ea typeface="Arial"/>
                <a:cs typeface="Arial"/>
              </a:defRPr>
            </a:lvl4pPr>
            <a:lvl5pPr>
              <a:defRPr sz="975" b="1">
                <a:solidFill>
                  <a:srgbClr val="526B7B"/>
                </a:solidFill>
                <a:latin typeface="Arial"/>
                <a:ea typeface="Arial"/>
                <a:cs typeface="Arial"/>
              </a:defRPr>
            </a:lvl5pPr>
            <a:lvl6pPr>
              <a:defRPr sz="975" b="1">
                <a:solidFill>
                  <a:srgbClr val="526B7B"/>
                </a:solidFill>
                <a:latin typeface="Arial"/>
                <a:ea typeface="Arial"/>
                <a:cs typeface="Arial"/>
              </a:defRPr>
            </a:lvl6pPr>
            <a:lvl7pPr>
              <a:defRPr sz="975" b="1">
                <a:solidFill>
                  <a:srgbClr val="526B7B"/>
                </a:solidFill>
                <a:latin typeface="Arial"/>
                <a:ea typeface="Arial"/>
                <a:cs typeface="Arial"/>
              </a:defRPr>
            </a:lvl7pPr>
            <a:lvl8pPr>
              <a:defRPr sz="975" b="1">
                <a:solidFill>
                  <a:srgbClr val="526B7B"/>
                </a:solidFill>
                <a:latin typeface="Arial"/>
                <a:ea typeface="Arial"/>
                <a:cs typeface="Arial"/>
              </a:defRPr>
            </a:lvl8pPr>
            <a:lvl9pPr>
              <a:defRPr sz="975" b="1">
                <a:solidFill>
                  <a:srgbClr val="526B7B"/>
                </a:solidFill>
                <a:latin typeface="Arial"/>
                <a:ea typeface="Arial"/>
                <a:cs typeface="Arial"/>
              </a:defRPr>
            </a:lvl9pPr>
          </a:lstStyle>
          <a:p xmlns:a="http://schemas.openxmlformats.org/drawingml/2006/main">
            <a:pPr>
              <a:defRPr sz="975" b="1">
                <a:solidFill>
                  <a:srgbClr val="526B7B"/>
                </a:solidFill>
                <a:latin typeface="Arial"/>
                <a:ea typeface="Arial"/>
                <a:cs typeface="Arial"/>
              </a:defRPr>
            </a:pPr>
            <a:r>
              <a:rPr sz="975" b="1">
                <a:solidFill>
                  <a:srgbClr val="526B7B"/>
                </a:solidFill>
                <a:latin typeface="Arial"/>
                <a:ea typeface="Arial"/>
                <a:cs typeface="Arial"/>
              </a:rPr>
              <a:t/>
            </a:r>
          </a:p>
        </p:txBody>
      </p:sp>
      <p:sp>
        <p:nvSpPr>
          <p:cNvPr id="2" name="">
            <a:extLst xmlns:a="http://schemas.openxmlformats.org/drawingml/2006/main">
              <a:ext uri="{FF2B5EF4-FFF2-40B4-BE49-F238E27FC236}">
                <a16:creationId xmlns:a16="http://schemas.microsoft.com/office/drawing/2014/main" id="{11817480-5A7B-4465-94DF-A40B68C4F9D3}"/>
              </a:ext>
            </a:extLst>
          </p:cNvPr>
          <p:cNvSpPr>
            <a:spLocks xmlns:a="http://schemas.openxmlformats.org/drawingml/2006/main" noGrp="1"/>
          </p:cNvSpPr>
          <p:nvPr/>
        </p:nvSpPr>
        <p:spPr>
          <a:xfrm xmlns:a="http://schemas.openxmlformats.org/drawingml/2006/main">
            <a:off x="514350" y="723900"/>
            <a:ext cx="106680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3225" b="1">
                <a:solidFill>
                  <a:srgbClr val="122C40"/>
                </a:solidFill>
                <a:latin typeface="Arial"/>
                <a:ea typeface="Arial"/>
                <a:cs typeface="Arial"/>
              </a:defRPr>
            </a:defPPr>
            <a:lvl1pPr>
              <a:defRPr sz="3225" b="1">
                <a:solidFill>
                  <a:srgbClr val="122C40"/>
                </a:solidFill>
                <a:latin typeface="Arial"/>
                <a:ea typeface="Arial"/>
                <a:cs typeface="Arial"/>
              </a:defRPr>
            </a:lvl1pPr>
            <a:lvl2pPr>
              <a:defRPr sz="3225" b="1">
                <a:solidFill>
                  <a:srgbClr val="122C40"/>
                </a:solidFill>
                <a:latin typeface="Arial"/>
                <a:ea typeface="Arial"/>
                <a:cs typeface="Arial"/>
              </a:defRPr>
            </a:lvl2pPr>
            <a:lvl3pPr>
              <a:defRPr sz="3225" b="1">
                <a:solidFill>
                  <a:srgbClr val="122C40"/>
                </a:solidFill>
                <a:latin typeface="Arial"/>
                <a:ea typeface="Arial"/>
                <a:cs typeface="Arial"/>
              </a:defRPr>
            </a:lvl3pPr>
            <a:lvl4pPr>
              <a:defRPr sz="3225" b="1">
                <a:solidFill>
                  <a:srgbClr val="122C40"/>
                </a:solidFill>
                <a:latin typeface="Arial"/>
                <a:ea typeface="Arial"/>
                <a:cs typeface="Arial"/>
              </a:defRPr>
            </a:lvl4pPr>
            <a:lvl5pPr>
              <a:defRPr sz="3225" b="1">
                <a:solidFill>
                  <a:srgbClr val="122C40"/>
                </a:solidFill>
                <a:latin typeface="Arial"/>
                <a:ea typeface="Arial"/>
                <a:cs typeface="Arial"/>
              </a:defRPr>
            </a:lvl5pPr>
            <a:lvl6pPr>
              <a:defRPr sz="3225" b="1">
                <a:solidFill>
                  <a:srgbClr val="122C40"/>
                </a:solidFill>
                <a:latin typeface="Arial"/>
                <a:ea typeface="Arial"/>
                <a:cs typeface="Arial"/>
              </a:defRPr>
            </a:lvl6pPr>
            <a:lvl7pPr>
              <a:defRPr sz="3225" b="1">
                <a:solidFill>
                  <a:srgbClr val="122C40"/>
                </a:solidFill>
                <a:latin typeface="Arial"/>
                <a:ea typeface="Arial"/>
                <a:cs typeface="Arial"/>
              </a:defRPr>
            </a:lvl7pPr>
            <a:lvl8pPr>
              <a:defRPr sz="3225" b="1">
                <a:solidFill>
                  <a:srgbClr val="122C40"/>
                </a:solidFill>
                <a:latin typeface="Arial"/>
                <a:ea typeface="Arial"/>
                <a:cs typeface="Arial"/>
              </a:defRPr>
            </a:lvl8pPr>
            <a:lvl9pPr>
              <a:defRPr sz="3225" b="1">
                <a:solidFill>
                  <a:srgbClr val="122C40"/>
                </a:solidFill>
                <a:latin typeface="Arial"/>
                <a:ea typeface="Arial"/>
                <a:cs typeface="Arial"/>
              </a:defRPr>
            </a:lvl9pPr>
          </a:lstStyle>
          <a:p xmlns:a="http://schemas.openxmlformats.org/drawingml/2006/main">
            <a:pPr>
              <a:defRPr sz="3225" b="1">
                <a:solidFill>
                  <a:srgbClr val="122C40"/>
                </a:solidFill>
                <a:latin typeface="Arial"/>
                <a:ea typeface="Arial"/>
                <a:cs typeface="Arial"/>
              </a:defRPr>
            </a:pPr>
            <a:r>
              <a:rPr sz="3225" b="1">
                <a:solidFill>
                  <a:srgbClr val="122C40"/>
                </a:solidFill>
                <a:latin typeface="Arial"/>
                <a:ea typeface="Arial"/>
                <a:cs typeface="Arial"/>
              </a:rPr>
              <a:t>More on-site capability through one relationship</a:t>
            </a:r>
          </a:p>
        </p:txBody>
      </p:sp>
      <p:sp>
        <p:nvSpPr>
          <p:cNvPr id="3" name="">
            <a:extLst xmlns:a="http://schemas.openxmlformats.org/drawingml/2006/main">
              <a:ext uri="{FF2B5EF4-FFF2-40B4-BE49-F238E27FC236}">
                <a16:creationId xmlns:a16="http://schemas.microsoft.com/office/drawing/2014/main" id="{38599EBD-AB44-4335-8875-017234532595}"/>
              </a:ext>
            </a:extLst>
          </p:cNvPr>
          <p:cNvSpPr>
            <a:spLocks xmlns:a="http://schemas.openxmlformats.org/drawingml/2006/main" noGrp="1"/>
          </p:cNvSpPr>
          <p:nvPr/>
        </p:nvSpPr>
        <p:spPr>
          <a:xfrm xmlns:a="http://schemas.openxmlformats.org/drawingml/2006/main">
            <a:off x="514350" y="1790700"/>
            <a:ext cx="619125" cy="47625"/>
          </a:xfrm>
          <a:prstGeom xmlns:a="http://schemas.openxmlformats.org/drawingml/2006/main" prst="rect">
            <a:avLst/>
          </a:prstGeom>
          <a:solidFill xmlns:a="http://schemas.openxmlformats.org/drawingml/2006/main">
            <a:srgbClr val="00B9D9"/>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C86F9645-9B6A-47FC-8175-EED4E82F24C8}"/>
              </a:ext>
            </a:extLst>
          </p:cNvPr>
          <p:cNvSpPr>
            <a:spLocks xmlns:a="http://schemas.openxmlformats.org/drawingml/2006/main" noGrp="1"/>
          </p:cNvSpPr>
          <p:nvPr/>
        </p:nvSpPr>
        <p:spPr>
          <a:xfrm xmlns:a="http://schemas.openxmlformats.org/drawingml/2006/main">
            <a:off x="11239500" y="6448425"/>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975" b="0">
                <a:solidFill>
                  <a:srgbClr val="526B7B"/>
                </a:solidFill>
                <a:latin typeface="Arial"/>
                <a:ea typeface="Arial"/>
                <a:cs typeface="Arial"/>
              </a:defRPr>
            </a:defPPr>
            <a:lvl1pPr>
              <a:defRPr sz="975" b="0">
                <a:solidFill>
                  <a:srgbClr val="526B7B"/>
                </a:solidFill>
                <a:latin typeface="Arial"/>
                <a:ea typeface="Arial"/>
                <a:cs typeface="Arial"/>
              </a:defRPr>
            </a:lvl1pPr>
            <a:lvl2pPr>
              <a:defRPr sz="975" b="0">
                <a:solidFill>
                  <a:srgbClr val="526B7B"/>
                </a:solidFill>
                <a:latin typeface="Arial"/>
                <a:ea typeface="Arial"/>
                <a:cs typeface="Arial"/>
              </a:defRPr>
            </a:lvl2pPr>
            <a:lvl3pPr>
              <a:defRPr sz="975" b="0">
                <a:solidFill>
                  <a:srgbClr val="526B7B"/>
                </a:solidFill>
                <a:latin typeface="Arial"/>
                <a:ea typeface="Arial"/>
                <a:cs typeface="Arial"/>
              </a:defRPr>
            </a:lvl3pPr>
            <a:lvl4pPr>
              <a:defRPr sz="975" b="0">
                <a:solidFill>
                  <a:srgbClr val="526B7B"/>
                </a:solidFill>
                <a:latin typeface="Arial"/>
                <a:ea typeface="Arial"/>
                <a:cs typeface="Arial"/>
              </a:defRPr>
            </a:lvl4pPr>
            <a:lvl5pPr>
              <a:defRPr sz="975" b="0">
                <a:solidFill>
                  <a:srgbClr val="526B7B"/>
                </a:solidFill>
                <a:latin typeface="Arial"/>
                <a:ea typeface="Arial"/>
                <a:cs typeface="Arial"/>
              </a:defRPr>
            </a:lvl5pPr>
            <a:lvl6pPr>
              <a:defRPr sz="975" b="0">
                <a:solidFill>
                  <a:srgbClr val="526B7B"/>
                </a:solidFill>
                <a:latin typeface="Arial"/>
                <a:ea typeface="Arial"/>
                <a:cs typeface="Arial"/>
              </a:defRPr>
            </a:lvl6pPr>
            <a:lvl7pPr>
              <a:defRPr sz="975" b="0">
                <a:solidFill>
                  <a:srgbClr val="526B7B"/>
                </a:solidFill>
                <a:latin typeface="Arial"/>
                <a:ea typeface="Arial"/>
                <a:cs typeface="Arial"/>
              </a:defRPr>
            </a:lvl7pPr>
            <a:lvl8pPr>
              <a:defRPr sz="975" b="0">
                <a:solidFill>
                  <a:srgbClr val="526B7B"/>
                </a:solidFill>
                <a:latin typeface="Arial"/>
                <a:ea typeface="Arial"/>
                <a:cs typeface="Arial"/>
              </a:defRPr>
            </a:lvl8pPr>
            <a:lvl9pPr>
              <a:defRPr sz="975" b="0">
                <a:solidFill>
                  <a:srgbClr val="526B7B"/>
                </a:solidFill>
                <a:latin typeface="Arial"/>
                <a:ea typeface="Arial"/>
                <a:cs typeface="Arial"/>
              </a:defRPr>
            </a:lvl9pPr>
          </a:lstStyle>
          <a:p xmlns:a="http://schemas.openxmlformats.org/drawingml/2006/main">
            <a:pPr>
              <a:defRPr sz="975" b="0">
                <a:solidFill>
                  <a:srgbClr val="526B7B"/>
                </a:solidFill>
                <a:latin typeface="Arial"/>
                <a:ea typeface="Arial"/>
                <a:cs typeface="Arial"/>
              </a:defRPr>
            </a:pPr>
            <a:r>
              <a:rPr sz="975" b="0">
                <a:solidFill>
                  <a:srgbClr val="526B7B"/>
                </a:solidFill>
                <a:latin typeface="Arial"/>
                <a:ea typeface="Arial"/>
                <a:cs typeface="Arial"/>
              </a:rPr>
              <a:t>02</a:t>
            </a:r>
          </a:p>
        </p:txBody>
      </p:sp>
      <p:pic>
        <p:nvPicPr>
          <p:cNvPr id="5" name="">
            <a:extLst xmlns:a="http://schemas.openxmlformats.org/drawingml/2006/main">
              <a:ext uri="{FF2B5EF4-FFF2-40B4-BE49-F238E27FC236}">
                <a16:creationId xmlns:a16="http://schemas.microsoft.com/office/drawing/2014/main" id="{9F578634-DF0D-4B76-8473-29C8AEB36006}"/>
              </a:ext>
            </a:extLst>
          </p:cNvPr>
          <p:cNvPicPr>
            <a:picLocks xmlns:a="http://schemas.openxmlformats.org/drawingml/2006/main" noChangeAspect="1"/>
          </p:cNvPicPr>
          <p:nvPr/>
        </p:nvPicPr>
        <p:blipFill>
          <a:blip xmlns:r="http://schemas.openxmlformats.org/officeDocument/2006/relationships" xmlns:a="http://schemas.openxmlformats.org/drawingml/2006/main" r:embed="R8ae9e668f175422d"/>
          <a:stretch xmlns:a="http://schemas.openxmlformats.org/drawingml/2006/main"/>
        </p:blipFill>
        <p:spPr>
          <a:xfrm xmlns:a="http://schemas.openxmlformats.org/drawingml/2006/main">
            <a:off x="7239000" y="2789717"/>
            <a:ext cx="4953000" cy="276446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A7238152-122A-4F3A-8779-57137B416E1A}"/>
              </a:ext>
            </a:extLst>
          </p:cNvPr>
          <p:cNvSpPr>
            <a:spLocks xmlns:a="http://schemas.openxmlformats.org/drawingml/2006/main" noGrp="1"/>
          </p:cNvSpPr>
          <p:nvPr/>
        </p:nvSpPr>
        <p:spPr>
          <a:xfrm xmlns:a="http://schemas.openxmlformats.org/drawingml/2006/main">
            <a:off x="7219950" y="2038350"/>
            <a:ext cx="952500" cy="4267200"/>
          </a:xfrm>
          <a:prstGeom xmlns:a="http://schemas.openxmlformats.org/drawingml/2006/main" prst="rect">
            <a:avLst/>
          </a:prstGeom>
          <a:gradFill xmlns:a="http://schemas.openxmlformats.org/drawingml/2006/main">
            <a:gsLst>
              <a:gs pos="0">
                <a:srgbClr val="FFFFFF">
                  <a:alpha val="100000"/>
                </a:srgbClr>
              </a:gs>
              <a:gs pos="100000">
                <a:srgbClr val="FFFFFF">
                  <a:alpha val="0"/>
                </a:srgbClr>
              </a:gs>
            </a:gsLst>
            <a:lin ang="0"/>
          </a:gra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2FBD5393-3C16-45F6-B3E5-499BC6423057}"/>
              </a:ext>
            </a:extLst>
          </p:cNvPr>
          <p:cNvSpPr>
            <a:spLocks xmlns:a="http://schemas.openxmlformats.org/drawingml/2006/main" noGrp="1"/>
          </p:cNvSpPr>
          <p:nvPr/>
        </p:nvSpPr>
        <p:spPr>
          <a:xfrm xmlns:a="http://schemas.openxmlformats.org/drawingml/2006/main">
            <a:off x="514350" y="2152650"/>
            <a:ext cx="62293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175" b="1">
                <a:solidFill>
                  <a:srgbClr val="122C40"/>
                </a:solidFill>
                <a:latin typeface="Arial"/>
                <a:ea typeface="Arial"/>
                <a:cs typeface="Arial"/>
              </a:defRPr>
            </a:defPPr>
            <a:lvl1pPr>
              <a:defRPr sz="2175" b="1">
                <a:solidFill>
                  <a:srgbClr val="122C40"/>
                </a:solidFill>
                <a:latin typeface="Arial"/>
                <a:ea typeface="Arial"/>
                <a:cs typeface="Arial"/>
              </a:defRPr>
            </a:lvl1pPr>
            <a:lvl2pPr>
              <a:defRPr sz="2175" b="1">
                <a:solidFill>
                  <a:srgbClr val="122C40"/>
                </a:solidFill>
                <a:latin typeface="Arial"/>
                <a:ea typeface="Arial"/>
                <a:cs typeface="Arial"/>
              </a:defRPr>
            </a:lvl2pPr>
            <a:lvl3pPr>
              <a:defRPr sz="2175" b="1">
                <a:solidFill>
                  <a:srgbClr val="122C40"/>
                </a:solidFill>
                <a:latin typeface="Arial"/>
                <a:ea typeface="Arial"/>
                <a:cs typeface="Arial"/>
              </a:defRPr>
            </a:lvl3pPr>
            <a:lvl4pPr>
              <a:defRPr sz="2175" b="1">
                <a:solidFill>
                  <a:srgbClr val="122C40"/>
                </a:solidFill>
                <a:latin typeface="Arial"/>
                <a:ea typeface="Arial"/>
                <a:cs typeface="Arial"/>
              </a:defRPr>
            </a:lvl4pPr>
            <a:lvl5pPr>
              <a:defRPr sz="2175" b="1">
                <a:solidFill>
                  <a:srgbClr val="122C40"/>
                </a:solidFill>
                <a:latin typeface="Arial"/>
                <a:ea typeface="Arial"/>
                <a:cs typeface="Arial"/>
              </a:defRPr>
            </a:lvl5pPr>
            <a:lvl6pPr>
              <a:defRPr sz="2175" b="1">
                <a:solidFill>
                  <a:srgbClr val="122C40"/>
                </a:solidFill>
                <a:latin typeface="Arial"/>
                <a:ea typeface="Arial"/>
                <a:cs typeface="Arial"/>
              </a:defRPr>
            </a:lvl6pPr>
            <a:lvl7pPr>
              <a:defRPr sz="2175" b="1">
                <a:solidFill>
                  <a:srgbClr val="122C40"/>
                </a:solidFill>
                <a:latin typeface="Arial"/>
                <a:ea typeface="Arial"/>
                <a:cs typeface="Arial"/>
              </a:defRPr>
            </a:lvl7pPr>
            <a:lvl8pPr>
              <a:defRPr sz="2175" b="1">
                <a:solidFill>
                  <a:srgbClr val="122C40"/>
                </a:solidFill>
                <a:latin typeface="Arial"/>
                <a:ea typeface="Arial"/>
                <a:cs typeface="Arial"/>
              </a:defRPr>
            </a:lvl8pPr>
            <a:lvl9pPr>
              <a:defRPr sz="2175" b="1">
                <a:solidFill>
                  <a:srgbClr val="122C40"/>
                </a:solidFill>
                <a:latin typeface="Arial"/>
                <a:ea typeface="Arial"/>
                <a:cs typeface="Arial"/>
              </a:defRPr>
            </a:lvl9pPr>
          </a:lstStyle>
          <a:p xmlns:a="http://schemas.openxmlformats.org/drawingml/2006/main">
            <a:pPr>
              <a:defRPr sz="2175" b="1">
                <a:solidFill>
                  <a:srgbClr val="122C40"/>
                </a:solidFill>
                <a:latin typeface="Arial"/>
                <a:ea typeface="Arial"/>
                <a:cs typeface="Arial"/>
              </a:defRPr>
            </a:pPr>
            <a:r>
              <a:rPr sz="2175" b="1">
                <a:solidFill>
                  <a:srgbClr val="122C40"/>
                </a:solidFill>
                <a:latin typeface="Arial"/>
                <a:ea typeface="Arial"/>
                <a:cs typeface="Arial"/>
              </a:rPr>
              <a:t>Workplace support</a:t>
            </a:r>
          </a:p>
        </p:txBody>
      </p:sp>
      <p:sp>
        <p:nvSpPr>
          <p:cNvPr id="8" name="">
            <a:extLst xmlns:a="http://schemas.openxmlformats.org/drawingml/2006/main">
              <a:ext uri="{FF2B5EF4-FFF2-40B4-BE49-F238E27FC236}">
                <a16:creationId xmlns:a16="http://schemas.microsoft.com/office/drawing/2014/main" id="{80F1F849-3074-470D-B975-23AFD0509AD8}"/>
              </a:ext>
            </a:extLst>
          </p:cNvPr>
          <p:cNvSpPr>
            <a:spLocks xmlns:a="http://schemas.openxmlformats.org/drawingml/2006/main" noGrp="1"/>
          </p:cNvSpPr>
          <p:nvPr/>
        </p:nvSpPr>
        <p:spPr>
          <a:xfrm xmlns:a="http://schemas.openxmlformats.org/drawingml/2006/main">
            <a:off x="514350" y="2619375"/>
            <a:ext cx="60960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800" b="0">
                <a:solidFill>
                  <a:srgbClr val="526B7B"/>
                </a:solidFill>
                <a:latin typeface="Arial"/>
                <a:ea typeface="Arial"/>
                <a:cs typeface="Arial"/>
              </a:defRPr>
            </a:defPPr>
            <a:lvl1pPr>
              <a:defRPr sz="1800" b="0">
                <a:solidFill>
                  <a:srgbClr val="526B7B"/>
                </a:solidFill>
                <a:latin typeface="Arial"/>
                <a:ea typeface="Arial"/>
                <a:cs typeface="Arial"/>
              </a:defRPr>
            </a:lvl1pPr>
            <a:lvl2pPr>
              <a:defRPr sz="1800" b="0">
                <a:solidFill>
                  <a:srgbClr val="526B7B"/>
                </a:solidFill>
                <a:latin typeface="Arial"/>
                <a:ea typeface="Arial"/>
                <a:cs typeface="Arial"/>
              </a:defRPr>
            </a:lvl2pPr>
            <a:lvl3pPr>
              <a:defRPr sz="1800" b="0">
                <a:solidFill>
                  <a:srgbClr val="526B7B"/>
                </a:solidFill>
                <a:latin typeface="Arial"/>
                <a:ea typeface="Arial"/>
                <a:cs typeface="Arial"/>
              </a:defRPr>
            </a:lvl3pPr>
            <a:lvl4pPr>
              <a:defRPr sz="1800" b="0">
                <a:solidFill>
                  <a:srgbClr val="526B7B"/>
                </a:solidFill>
                <a:latin typeface="Arial"/>
                <a:ea typeface="Arial"/>
                <a:cs typeface="Arial"/>
              </a:defRPr>
            </a:lvl4pPr>
            <a:lvl5pPr>
              <a:defRPr sz="1800" b="0">
                <a:solidFill>
                  <a:srgbClr val="526B7B"/>
                </a:solidFill>
                <a:latin typeface="Arial"/>
                <a:ea typeface="Arial"/>
                <a:cs typeface="Arial"/>
              </a:defRPr>
            </a:lvl5pPr>
            <a:lvl6pPr>
              <a:defRPr sz="1800" b="0">
                <a:solidFill>
                  <a:srgbClr val="526B7B"/>
                </a:solidFill>
                <a:latin typeface="Arial"/>
                <a:ea typeface="Arial"/>
                <a:cs typeface="Arial"/>
              </a:defRPr>
            </a:lvl6pPr>
            <a:lvl7pPr>
              <a:defRPr sz="1800" b="0">
                <a:solidFill>
                  <a:srgbClr val="526B7B"/>
                </a:solidFill>
                <a:latin typeface="Arial"/>
                <a:ea typeface="Arial"/>
                <a:cs typeface="Arial"/>
              </a:defRPr>
            </a:lvl7pPr>
            <a:lvl8pPr>
              <a:defRPr sz="1800" b="0">
                <a:solidFill>
                  <a:srgbClr val="526B7B"/>
                </a:solidFill>
                <a:latin typeface="Arial"/>
                <a:ea typeface="Arial"/>
                <a:cs typeface="Arial"/>
              </a:defRPr>
            </a:lvl8pPr>
            <a:lvl9pPr>
              <a:defRPr sz="1800" b="0">
                <a:solidFill>
                  <a:srgbClr val="526B7B"/>
                </a:solidFill>
                <a:latin typeface="Arial"/>
                <a:ea typeface="Arial"/>
                <a:cs typeface="Arial"/>
              </a:defRPr>
            </a:lvl9pPr>
          </a:lstStyle>
          <a:p xmlns:a="http://schemas.openxmlformats.org/drawingml/2006/main">
            <a:pPr>
              <a:defRPr sz="1800" b="0">
                <a:solidFill>
                  <a:srgbClr val="526B7B"/>
                </a:solidFill>
                <a:latin typeface="Arial"/>
                <a:ea typeface="Arial"/>
                <a:cs typeface="Arial"/>
              </a:defRPr>
            </a:pPr>
            <a:r>
              <a:rPr sz="1800" b="0">
                <a:solidFill>
                  <a:srgbClr val="526B7B"/>
                </a:solidFill>
                <a:latin typeface="Arial"/>
                <a:ea typeface="Arial"/>
                <a:cs typeface="Arial"/>
              </a:rPr>
              <a:t>Desktop setup, peripherals and deskside assistance</a:t>
            </a:r>
          </a:p>
        </p:txBody>
      </p:sp>
      <p:sp>
        <p:nvSpPr>
          <p:cNvPr id="9" name="">
            <a:extLst xmlns:a="http://schemas.openxmlformats.org/drawingml/2006/main">
              <a:ext uri="{FF2B5EF4-FFF2-40B4-BE49-F238E27FC236}">
                <a16:creationId xmlns:a16="http://schemas.microsoft.com/office/drawing/2014/main" id="{8F350744-6C8C-41F5-BB30-D49D3F7BC9A0}"/>
              </a:ext>
            </a:extLst>
          </p:cNvPr>
          <p:cNvSpPr>
            <a:spLocks xmlns:a="http://schemas.openxmlformats.org/drawingml/2006/main" noGrp="1"/>
          </p:cNvSpPr>
          <p:nvPr/>
        </p:nvSpPr>
        <p:spPr>
          <a:xfrm xmlns:a="http://schemas.openxmlformats.org/drawingml/2006/main">
            <a:off x="514350" y="3248025"/>
            <a:ext cx="62293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175" b="1">
                <a:solidFill>
                  <a:srgbClr val="122C40"/>
                </a:solidFill>
                <a:latin typeface="Arial"/>
                <a:ea typeface="Arial"/>
                <a:cs typeface="Arial"/>
              </a:defRPr>
            </a:defPPr>
            <a:lvl1pPr>
              <a:defRPr sz="2175" b="1">
                <a:solidFill>
                  <a:srgbClr val="122C40"/>
                </a:solidFill>
                <a:latin typeface="Arial"/>
                <a:ea typeface="Arial"/>
                <a:cs typeface="Arial"/>
              </a:defRPr>
            </a:lvl1pPr>
            <a:lvl2pPr>
              <a:defRPr sz="2175" b="1">
                <a:solidFill>
                  <a:srgbClr val="122C40"/>
                </a:solidFill>
                <a:latin typeface="Arial"/>
                <a:ea typeface="Arial"/>
                <a:cs typeface="Arial"/>
              </a:defRPr>
            </a:lvl2pPr>
            <a:lvl3pPr>
              <a:defRPr sz="2175" b="1">
                <a:solidFill>
                  <a:srgbClr val="122C40"/>
                </a:solidFill>
                <a:latin typeface="Arial"/>
                <a:ea typeface="Arial"/>
                <a:cs typeface="Arial"/>
              </a:defRPr>
            </a:lvl3pPr>
            <a:lvl4pPr>
              <a:defRPr sz="2175" b="1">
                <a:solidFill>
                  <a:srgbClr val="122C40"/>
                </a:solidFill>
                <a:latin typeface="Arial"/>
                <a:ea typeface="Arial"/>
                <a:cs typeface="Arial"/>
              </a:defRPr>
            </a:lvl4pPr>
            <a:lvl5pPr>
              <a:defRPr sz="2175" b="1">
                <a:solidFill>
                  <a:srgbClr val="122C40"/>
                </a:solidFill>
                <a:latin typeface="Arial"/>
                <a:ea typeface="Arial"/>
                <a:cs typeface="Arial"/>
              </a:defRPr>
            </a:lvl5pPr>
            <a:lvl6pPr>
              <a:defRPr sz="2175" b="1">
                <a:solidFill>
                  <a:srgbClr val="122C40"/>
                </a:solidFill>
                <a:latin typeface="Arial"/>
                <a:ea typeface="Arial"/>
                <a:cs typeface="Arial"/>
              </a:defRPr>
            </a:lvl6pPr>
            <a:lvl7pPr>
              <a:defRPr sz="2175" b="1">
                <a:solidFill>
                  <a:srgbClr val="122C40"/>
                </a:solidFill>
                <a:latin typeface="Arial"/>
                <a:ea typeface="Arial"/>
                <a:cs typeface="Arial"/>
              </a:defRPr>
            </a:lvl7pPr>
            <a:lvl8pPr>
              <a:defRPr sz="2175" b="1">
                <a:solidFill>
                  <a:srgbClr val="122C40"/>
                </a:solidFill>
                <a:latin typeface="Arial"/>
                <a:ea typeface="Arial"/>
                <a:cs typeface="Arial"/>
              </a:defRPr>
            </a:lvl8pPr>
            <a:lvl9pPr>
              <a:defRPr sz="2175" b="1">
                <a:solidFill>
                  <a:srgbClr val="122C40"/>
                </a:solidFill>
                <a:latin typeface="Arial"/>
                <a:ea typeface="Arial"/>
                <a:cs typeface="Arial"/>
              </a:defRPr>
            </a:lvl9pPr>
          </a:lstStyle>
          <a:p xmlns:a="http://schemas.openxmlformats.org/drawingml/2006/main">
            <a:pPr>
              <a:defRPr sz="2175" b="1">
                <a:solidFill>
                  <a:srgbClr val="122C40"/>
                </a:solidFill>
                <a:latin typeface="Arial"/>
                <a:ea typeface="Arial"/>
                <a:cs typeface="Arial"/>
              </a:defRPr>
            </a:pPr>
            <a:r>
              <a:rPr sz="2175" b="1">
                <a:solidFill>
                  <a:srgbClr val="122C40"/>
                </a:solidFill>
                <a:latin typeface="Arial"/>
                <a:ea typeface="Arial"/>
                <a:cs typeface="Arial"/>
              </a:rPr>
              <a:t>Networks and data centres</a:t>
            </a:r>
          </a:p>
        </p:txBody>
      </p:sp>
      <p:sp>
        <p:nvSpPr>
          <p:cNvPr id="10" name="">
            <a:extLst xmlns:a="http://schemas.openxmlformats.org/drawingml/2006/main">
              <a:ext uri="{FF2B5EF4-FFF2-40B4-BE49-F238E27FC236}">
                <a16:creationId xmlns:a16="http://schemas.microsoft.com/office/drawing/2014/main" id="{A1A4D6FC-ACA5-48B1-82E7-E2EA67B047F8}"/>
              </a:ext>
            </a:extLst>
          </p:cNvPr>
          <p:cNvSpPr>
            <a:spLocks xmlns:a="http://schemas.openxmlformats.org/drawingml/2006/main" noGrp="1"/>
          </p:cNvSpPr>
          <p:nvPr/>
        </p:nvSpPr>
        <p:spPr>
          <a:xfrm xmlns:a="http://schemas.openxmlformats.org/drawingml/2006/main">
            <a:off x="514350" y="3714750"/>
            <a:ext cx="60960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800" b="0">
                <a:solidFill>
                  <a:srgbClr val="526B7B"/>
                </a:solidFill>
                <a:latin typeface="Arial"/>
                <a:ea typeface="Arial"/>
                <a:cs typeface="Arial"/>
              </a:defRPr>
            </a:defPPr>
            <a:lvl1pPr>
              <a:defRPr sz="1800" b="0">
                <a:solidFill>
                  <a:srgbClr val="526B7B"/>
                </a:solidFill>
                <a:latin typeface="Arial"/>
                <a:ea typeface="Arial"/>
                <a:cs typeface="Arial"/>
              </a:defRPr>
            </a:lvl1pPr>
            <a:lvl2pPr>
              <a:defRPr sz="1800" b="0">
                <a:solidFill>
                  <a:srgbClr val="526B7B"/>
                </a:solidFill>
                <a:latin typeface="Arial"/>
                <a:ea typeface="Arial"/>
                <a:cs typeface="Arial"/>
              </a:defRPr>
            </a:lvl2pPr>
            <a:lvl3pPr>
              <a:defRPr sz="1800" b="0">
                <a:solidFill>
                  <a:srgbClr val="526B7B"/>
                </a:solidFill>
                <a:latin typeface="Arial"/>
                <a:ea typeface="Arial"/>
                <a:cs typeface="Arial"/>
              </a:defRPr>
            </a:lvl3pPr>
            <a:lvl4pPr>
              <a:defRPr sz="1800" b="0">
                <a:solidFill>
                  <a:srgbClr val="526B7B"/>
                </a:solidFill>
                <a:latin typeface="Arial"/>
                <a:ea typeface="Arial"/>
                <a:cs typeface="Arial"/>
              </a:defRPr>
            </a:lvl4pPr>
            <a:lvl5pPr>
              <a:defRPr sz="1800" b="0">
                <a:solidFill>
                  <a:srgbClr val="526B7B"/>
                </a:solidFill>
                <a:latin typeface="Arial"/>
                <a:ea typeface="Arial"/>
                <a:cs typeface="Arial"/>
              </a:defRPr>
            </a:lvl5pPr>
            <a:lvl6pPr>
              <a:defRPr sz="1800" b="0">
                <a:solidFill>
                  <a:srgbClr val="526B7B"/>
                </a:solidFill>
                <a:latin typeface="Arial"/>
                <a:ea typeface="Arial"/>
                <a:cs typeface="Arial"/>
              </a:defRPr>
            </a:lvl6pPr>
            <a:lvl7pPr>
              <a:defRPr sz="1800" b="0">
                <a:solidFill>
                  <a:srgbClr val="526B7B"/>
                </a:solidFill>
                <a:latin typeface="Arial"/>
                <a:ea typeface="Arial"/>
                <a:cs typeface="Arial"/>
              </a:defRPr>
            </a:lvl7pPr>
            <a:lvl8pPr>
              <a:defRPr sz="1800" b="0">
                <a:solidFill>
                  <a:srgbClr val="526B7B"/>
                </a:solidFill>
                <a:latin typeface="Arial"/>
                <a:ea typeface="Arial"/>
                <a:cs typeface="Arial"/>
              </a:defRPr>
            </a:lvl8pPr>
            <a:lvl9pPr>
              <a:defRPr sz="1800" b="0">
                <a:solidFill>
                  <a:srgbClr val="526B7B"/>
                </a:solidFill>
                <a:latin typeface="Arial"/>
                <a:ea typeface="Arial"/>
                <a:cs typeface="Arial"/>
              </a:defRPr>
            </a:lvl9pPr>
          </a:lstStyle>
          <a:p xmlns:a="http://schemas.openxmlformats.org/drawingml/2006/main">
            <a:pPr>
              <a:defRPr sz="1800" b="0">
                <a:solidFill>
                  <a:srgbClr val="526B7B"/>
                </a:solidFill>
                <a:latin typeface="Arial"/>
                <a:ea typeface="Arial"/>
                <a:cs typeface="Arial"/>
              </a:defRPr>
            </a:pPr>
            <a:r>
              <a:rPr sz="1800" b="0">
                <a:solidFill>
                  <a:srgbClr val="526B7B"/>
                </a:solidFill>
                <a:latin typeface="Arial"/>
                <a:ea typeface="Arial"/>
                <a:cs typeface="Arial"/>
              </a:rPr>
              <a:t>Device changes, smart hands and site audits</a:t>
            </a:r>
          </a:p>
        </p:txBody>
      </p:sp>
      <p:sp>
        <p:nvSpPr>
          <p:cNvPr id="11" name="">
            <a:extLst xmlns:a="http://schemas.openxmlformats.org/drawingml/2006/main">
              <a:ext uri="{FF2B5EF4-FFF2-40B4-BE49-F238E27FC236}">
                <a16:creationId xmlns:a16="http://schemas.microsoft.com/office/drawing/2014/main" id="{359408C2-B7A8-4633-A0F5-76656941E4AA}"/>
              </a:ext>
            </a:extLst>
          </p:cNvPr>
          <p:cNvSpPr>
            <a:spLocks xmlns:a="http://schemas.openxmlformats.org/drawingml/2006/main" noGrp="1"/>
          </p:cNvSpPr>
          <p:nvPr/>
        </p:nvSpPr>
        <p:spPr>
          <a:xfrm xmlns:a="http://schemas.openxmlformats.org/drawingml/2006/main">
            <a:off x="514350" y="4343400"/>
            <a:ext cx="62293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175" b="1">
                <a:solidFill>
                  <a:srgbClr val="122C40"/>
                </a:solidFill>
                <a:latin typeface="Arial"/>
                <a:ea typeface="Arial"/>
                <a:cs typeface="Arial"/>
              </a:defRPr>
            </a:defPPr>
            <a:lvl1pPr>
              <a:defRPr sz="2175" b="1">
                <a:solidFill>
                  <a:srgbClr val="122C40"/>
                </a:solidFill>
                <a:latin typeface="Arial"/>
                <a:ea typeface="Arial"/>
                <a:cs typeface="Arial"/>
              </a:defRPr>
            </a:lvl1pPr>
            <a:lvl2pPr>
              <a:defRPr sz="2175" b="1">
                <a:solidFill>
                  <a:srgbClr val="122C40"/>
                </a:solidFill>
                <a:latin typeface="Arial"/>
                <a:ea typeface="Arial"/>
                <a:cs typeface="Arial"/>
              </a:defRPr>
            </a:lvl2pPr>
            <a:lvl3pPr>
              <a:defRPr sz="2175" b="1">
                <a:solidFill>
                  <a:srgbClr val="122C40"/>
                </a:solidFill>
                <a:latin typeface="Arial"/>
                <a:ea typeface="Arial"/>
                <a:cs typeface="Arial"/>
              </a:defRPr>
            </a:lvl3pPr>
            <a:lvl4pPr>
              <a:defRPr sz="2175" b="1">
                <a:solidFill>
                  <a:srgbClr val="122C40"/>
                </a:solidFill>
                <a:latin typeface="Arial"/>
                <a:ea typeface="Arial"/>
                <a:cs typeface="Arial"/>
              </a:defRPr>
            </a:lvl4pPr>
            <a:lvl5pPr>
              <a:defRPr sz="2175" b="1">
                <a:solidFill>
                  <a:srgbClr val="122C40"/>
                </a:solidFill>
                <a:latin typeface="Arial"/>
                <a:ea typeface="Arial"/>
                <a:cs typeface="Arial"/>
              </a:defRPr>
            </a:lvl5pPr>
            <a:lvl6pPr>
              <a:defRPr sz="2175" b="1">
                <a:solidFill>
                  <a:srgbClr val="122C40"/>
                </a:solidFill>
                <a:latin typeface="Arial"/>
                <a:ea typeface="Arial"/>
                <a:cs typeface="Arial"/>
              </a:defRPr>
            </a:lvl6pPr>
            <a:lvl7pPr>
              <a:defRPr sz="2175" b="1">
                <a:solidFill>
                  <a:srgbClr val="122C40"/>
                </a:solidFill>
                <a:latin typeface="Arial"/>
                <a:ea typeface="Arial"/>
                <a:cs typeface="Arial"/>
              </a:defRPr>
            </a:lvl7pPr>
            <a:lvl8pPr>
              <a:defRPr sz="2175" b="1">
                <a:solidFill>
                  <a:srgbClr val="122C40"/>
                </a:solidFill>
                <a:latin typeface="Arial"/>
                <a:ea typeface="Arial"/>
                <a:cs typeface="Arial"/>
              </a:defRPr>
            </a:lvl8pPr>
            <a:lvl9pPr>
              <a:defRPr sz="2175" b="1">
                <a:solidFill>
                  <a:srgbClr val="122C40"/>
                </a:solidFill>
                <a:latin typeface="Arial"/>
                <a:ea typeface="Arial"/>
                <a:cs typeface="Arial"/>
              </a:defRPr>
            </a:lvl9pPr>
          </a:lstStyle>
          <a:p xmlns:a="http://schemas.openxmlformats.org/drawingml/2006/main">
            <a:pPr>
              <a:defRPr sz="2175" b="1">
                <a:solidFill>
                  <a:srgbClr val="122C40"/>
                </a:solidFill>
                <a:latin typeface="Arial"/>
                <a:ea typeface="Arial"/>
                <a:cs typeface="Arial"/>
              </a:defRPr>
            </a:pPr>
            <a:r>
              <a:rPr sz="2175" b="1">
                <a:solidFill>
                  <a:srgbClr val="122C40"/>
                </a:solidFill>
                <a:latin typeface="Arial"/>
                <a:ea typeface="Arial"/>
                <a:cs typeface="Arial"/>
              </a:rPr>
              <a:t>Projects and equipment lifecycle</a:t>
            </a:r>
          </a:p>
        </p:txBody>
      </p:sp>
      <p:sp>
        <p:nvSpPr>
          <p:cNvPr id="12" name="">
            <a:extLst xmlns:a="http://schemas.openxmlformats.org/drawingml/2006/main">
              <a:ext uri="{FF2B5EF4-FFF2-40B4-BE49-F238E27FC236}">
                <a16:creationId xmlns:a16="http://schemas.microsoft.com/office/drawing/2014/main" id="{1CDAFE9D-ADE7-482B-A28B-D14C241AF395}"/>
              </a:ext>
            </a:extLst>
          </p:cNvPr>
          <p:cNvSpPr>
            <a:spLocks xmlns:a="http://schemas.openxmlformats.org/drawingml/2006/main" noGrp="1"/>
          </p:cNvSpPr>
          <p:nvPr/>
        </p:nvSpPr>
        <p:spPr>
          <a:xfrm xmlns:a="http://schemas.openxmlformats.org/drawingml/2006/main">
            <a:off x="514350" y="4810125"/>
            <a:ext cx="60960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800" b="0">
                <a:solidFill>
                  <a:srgbClr val="526B7B"/>
                </a:solidFill>
                <a:latin typeface="Arial"/>
                <a:ea typeface="Arial"/>
                <a:cs typeface="Arial"/>
              </a:defRPr>
            </a:defPPr>
            <a:lvl1pPr>
              <a:defRPr sz="1800" b="0">
                <a:solidFill>
                  <a:srgbClr val="526B7B"/>
                </a:solidFill>
                <a:latin typeface="Arial"/>
                <a:ea typeface="Arial"/>
                <a:cs typeface="Arial"/>
              </a:defRPr>
            </a:lvl1pPr>
            <a:lvl2pPr>
              <a:defRPr sz="1800" b="0">
                <a:solidFill>
                  <a:srgbClr val="526B7B"/>
                </a:solidFill>
                <a:latin typeface="Arial"/>
                <a:ea typeface="Arial"/>
                <a:cs typeface="Arial"/>
              </a:defRPr>
            </a:lvl2pPr>
            <a:lvl3pPr>
              <a:defRPr sz="1800" b="0">
                <a:solidFill>
                  <a:srgbClr val="526B7B"/>
                </a:solidFill>
                <a:latin typeface="Arial"/>
                <a:ea typeface="Arial"/>
                <a:cs typeface="Arial"/>
              </a:defRPr>
            </a:lvl3pPr>
            <a:lvl4pPr>
              <a:defRPr sz="1800" b="0">
                <a:solidFill>
                  <a:srgbClr val="526B7B"/>
                </a:solidFill>
                <a:latin typeface="Arial"/>
                <a:ea typeface="Arial"/>
                <a:cs typeface="Arial"/>
              </a:defRPr>
            </a:lvl4pPr>
            <a:lvl5pPr>
              <a:defRPr sz="1800" b="0">
                <a:solidFill>
                  <a:srgbClr val="526B7B"/>
                </a:solidFill>
                <a:latin typeface="Arial"/>
                <a:ea typeface="Arial"/>
                <a:cs typeface="Arial"/>
              </a:defRPr>
            </a:lvl5pPr>
            <a:lvl6pPr>
              <a:defRPr sz="1800" b="0">
                <a:solidFill>
                  <a:srgbClr val="526B7B"/>
                </a:solidFill>
                <a:latin typeface="Arial"/>
                <a:ea typeface="Arial"/>
                <a:cs typeface="Arial"/>
              </a:defRPr>
            </a:lvl6pPr>
            <a:lvl7pPr>
              <a:defRPr sz="1800" b="0">
                <a:solidFill>
                  <a:srgbClr val="526B7B"/>
                </a:solidFill>
                <a:latin typeface="Arial"/>
                <a:ea typeface="Arial"/>
                <a:cs typeface="Arial"/>
              </a:defRPr>
            </a:lvl7pPr>
            <a:lvl8pPr>
              <a:defRPr sz="1800" b="0">
                <a:solidFill>
                  <a:srgbClr val="526B7B"/>
                </a:solidFill>
                <a:latin typeface="Arial"/>
                <a:ea typeface="Arial"/>
                <a:cs typeface="Arial"/>
              </a:defRPr>
            </a:lvl8pPr>
            <a:lvl9pPr>
              <a:defRPr sz="1800" b="0">
                <a:solidFill>
                  <a:srgbClr val="526B7B"/>
                </a:solidFill>
                <a:latin typeface="Arial"/>
                <a:ea typeface="Arial"/>
                <a:cs typeface="Arial"/>
              </a:defRPr>
            </a:lvl9pPr>
          </a:lstStyle>
          <a:p xmlns:a="http://schemas.openxmlformats.org/drawingml/2006/main">
            <a:pPr>
              <a:defRPr sz="1800" b="0">
                <a:solidFill>
                  <a:srgbClr val="526B7B"/>
                </a:solidFill>
                <a:latin typeface="Arial"/>
                <a:ea typeface="Arial"/>
                <a:cs typeface="Arial"/>
              </a:defRPr>
            </a:pPr>
            <a:r>
              <a:rPr sz="1800" b="0">
                <a:solidFill>
                  <a:srgbClr val="526B7B"/>
                </a:solidFill>
                <a:latin typeface="Arial"/>
                <a:ea typeface="Arial"/>
                <a:cs typeface="Arial"/>
              </a:rPr>
              <a:t>Rollouts, equipment collection and decommissioning</a:t>
            </a:r>
          </a:p>
        </p:txBody>
      </p:sp>
      <p:sp>
        <p:nvSpPr>
          <p:cNvPr id="13" name="">
            <a:extLst xmlns:a="http://schemas.openxmlformats.org/drawingml/2006/main">
              <a:ext uri="{FF2B5EF4-FFF2-40B4-BE49-F238E27FC236}">
                <a16:creationId xmlns:a16="http://schemas.microsoft.com/office/drawing/2014/main" id="{62918A22-06E9-480E-95D1-0A9B7169E7FF}"/>
              </a:ext>
            </a:extLst>
          </p:cNvPr>
          <p:cNvSpPr>
            <a:spLocks xmlns:a="http://schemas.openxmlformats.org/drawingml/2006/main" noGrp="1"/>
          </p:cNvSpPr>
          <p:nvPr/>
        </p:nvSpPr>
        <p:spPr>
          <a:xfrm xmlns:a="http://schemas.openxmlformats.org/drawingml/2006/main">
            <a:off x="514350" y="5629275"/>
            <a:ext cx="6286500" cy="5619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875" b="1">
                <a:solidFill>
                  <a:srgbClr val="122C40"/>
                </a:solidFill>
                <a:latin typeface="Arial"/>
                <a:ea typeface="Arial"/>
                <a:cs typeface="Arial"/>
              </a:defRPr>
            </a:defPPr>
            <a:lvl1pPr>
              <a:defRPr sz="1875" b="1">
                <a:solidFill>
                  <a:srgbClr val="122C40"/>
                </a:solidFill>
                <a:latin typeface="Arial"/>
                <a:ea typeface="Arial"/>
                <a:cs typeface="Arial"/>
              </a:defRPr>
            </a:lvl1pPr>
            <a:lvl2pPr>
              <a:defRPr sz="1875" b="1">
                <a:solidFill>
                  <a:srgbClr val="122C40"/>
                </a:solidFill>
                <a:latin typeface="Arial"/>
                <a:ea typeface="Arial"/>
                <a:cs typeface="Arial"/>
              </a:defRPr>
            </a:lvl2pPr>
            <a:lvl3pPr>
              <a:defRPr sz="1875" b="1">
                <a:solidFill>
                  <a:srgbClr val="122C40"/>
                </a:solidFill>
                <a:latin typeface="Arial"/>
                <a:ea typeface="Arial"/>
                <a:cs typeface="Arial"/>
              </a:defRPr>
            </a:lvl3pPr>
            <a:lvl4pPr>
              <a:defRPr sz="1875" b="1">
                <a:solidFill>
                  <a:srgbClr val="122C40"/>
                </a:solidFill>
                <a:latin typeface="Arial"/>
                <a:ea typeface="Arial"/>
                <a:cs typeface="Arial"/>
              </a:defRPr>
            </a:lvl4pPr>
            <a:lvl5pPr>
              <a:defRPr sz="1875" b="1">
                <a:solidFill>
                  <a:srgbClr val="122C40"/>
                </a:solidFill>
                <a:latin typeface="Arial"/>
                <a:ea typeface="Arial"/>
                <a:cs typeface="Arial"/>
              </a:defRPr>
            </a:lvl5pPr>
            <a:lvl6pPr>
              <a:defRPr sz="1875" b="1">
                <a:solidFill>
                  <a:srgbClr val="122C40"/>
                </a:solidFill>
                <a:latin typeface="Arial"/>
                <a:ea typeface="Arial"/>
                <a:cs typeface="Arial"/>
              </a:defRPr>
            </a:lvl6pPr>
            <a:lvl7pPr>
              <a:defRPr sz="1875" b="1">
                <a:solidFill>
                  <a:srgbClr val="122C40"/>
                </a:solidFill>
                <a:latin typeface="Arial"/>
                <a:ea typeface="Arial"/>
                <a:cs typeface="Arial"/>
              </a:defRPr>
            </a:lvl7pPr>
            <a:lvl8pPr>
              <a:defRPr sz="1875" b="1">
                <a:solidFill>
                  <a:srgbClr val="122C40"/>
                </a:solidFill>
                <a:latin typeface="Arial"/>
                <a:ea typeface="Arial"/>
                <a:cs typeface="Arial"/>
              </a:defRPr>
            </a:lvl8pPr>
            <a:lvl9pPr>
              <a:defRPr sz="1875" b="1">
                <a:solidFill>
                  <a:srgbClr val="122C40"/>
                </a:solidFill>
                <a:latin typeface="Arial"/>
                <a:ea typeface="Arial"/>
                <a:cs typeface="Arial"/>
              </a:defRPr>
            </a:lvl9pPr>
          </a:lstStyle>
          <a:p xmlns:a="http://schemas.openxmlformats.org/drawingml/2006/main">
            <a:pPr>
              <a:defRPr sz="1875" b="1">
                <a:solidFill>
                  <a:srgbClr val="122C40"/>
                </a:solidFill>
                <a:latin typeface="Arial"/>
                <a:ea typeface="Arial"/>
                <a:cs typeface="Arial"/>
              </a:defRPr>
            </a:pPr>
            <a:r>
              <a:rPr sz="1875" b="1">
                <a:solidFill>
                  <a:srgbClr val="122C40"/>
                </a:solidFill>
                <a:latin typeface="Arial"/>
                <a:ea typeface="Arial"/>
                <a:cs typeface="Arial"/>
              </a:rPr>
              <a:t>Request assistance through us, without engaging another field supplier</a:t>
            </a:r>
          </a:p>
        </p:txBody>
      </p:sp>
    </p:spTree>
    <p:extLst>
      <p:ext uri="{BB962C8B-B14F-4D97-AF65-F5344CB8AC3E}">
        <p14:creationId xmlns:p14="http://schemas.microsoft.com/office/powerpoint/2010/main" val="1630950550"/>
      </p:ext>
    </p:extLst>
  </p:cSld>
</p:sld>
</file>

<file path=ppt/slides/slide3.xml><?xml version="1.0" encoding="utf-8"?>
<p:sld xmlns:p="http://schemas.openxmlformats.org/presentationml/2006/main">
  <p:cSld>
    <p:bg>
      <p:bgPr>
        <a:solidFill xmlns:a="http://schemas.openxmlformats.org/drawingml/2006/main">
          <a:srgbClr val="03121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B1570CED-25C2-4024-9843-9C88F9C6244D}"/>
              </a:ext>
            </a:extLst>
          </p:cNvPr>
          <p:cNvSpPr>
            <a:spLocks xmlns:a="http://schemas.openxmlformats.org/drawingml/2006/main" noGrp="1"/>
          </p:cNvSpPr>
          <p:nvPr/>
        </p:nvSpPr>
        <p:spPr>
          <a:xfrm xmlns:a="http://schemas.openxmlformats.org/drawingml/2006/main">
            <a:off x="514350" y="257175"/>
            <a:ext cx="9525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975" b="1">
                <a:solidFill>
                  <a:srgbClr val="00B9D9"/>
                </a:solidFill>
                <a:latin typeface="Arial"/>
                <a:ea typeface="Arial"/>
                <a:cs typeface="Arial"/>
              </a:defRPr>
            </a:defPPr>
            <a:lvl1pPr>
              <a:defRPr sz="975" b="1">
                <a:solidFill>
                  <a:srgbClr val="00B9D9"/>
                </a:solidFill>
                <a:latin typeface="Arial"/>
                <a:ea typeface="Arial"/>
                <a:cs typeface="Arial"/>
              </a:defRPr>
            </a:lvl1pPr>
            <a:lvl2pPr>
              <a:defRPr sz="975" b="1">
                <a:solidFill>
                  <a:srgbClr val="00B9D9"/>
                </a:solidFill>
                <a:latin typeface="Arial"/>
                <a:ea typeface="Arial"/>
                <a:cs typeface="Arial"/>
              </a:defRPr>
            </a:lvl2pPr>
            <a:lvl3pPr>
              <a:defRPr sz="975" b="1">
                <a:solidFill>
                  <a:srgbClr val="00B9D9"/>
                </a:solidFill>
                <a:latin typeface="Arial"/>
                <a:ea typeface="Arial"/>
                <a:cs typeface="Arial"/>
              </a:defRPr>
            </a:lvl3pPr>
            <a:lvl4pPr>
              <a:defRPr sz="975" b="1">
                <a:solidFill>
                  <a:srgbClr val="00B9D9"/>
                </a:solidFill>
                <a:latin typeface="Arial"/>
                <a:ea typeface="Arial"/>
                <a:cs typeface="Arial"/>
              </a:defRPr>
            </a:lvl4pPr>
            <a:lvl5pPr>
              <a:defRPr sz="975" b="1">
                <a:solidFill>
                  <a:srgbClr val="00B9D9"/>
                </a:solidFill>
                <a:latin typeface="Arial"/>
                <a:ea typeface="Arial"/>
                <a:cs typeface="Arial"/>
              </a:defRPr>
            </a:lvl5pPr>
            <a:lvl6pPr>
              <a:defRPr sz="975" b="1">
                <a:solidFill>
                  <a:srgbClr val="00B9D9"/>
                </a:solidFill>
                <a:latin typeface="Arial"/>
                <a:ea typeface="Arial"/>
                <a:cs typeface="Arial"/>
              </a:defRPr>
            </a:lvl6pPr>
            <a:lvl7pPr>
              <a:defRPr sz="975" b="1">
                <a:solidFill>
                  <a:srgbClr val="00B9D9"/>
                </a:solidFill>
                <a:latin typeface="Arial"/>
                <a:ea typeface="Arial"/>
                <a:cs typeface="Arial"/>
              </a:defRPr>
            </a:lvl7pPr>
            <a:lvl8pPr>
              <a:defRPr sz="975" b="1">
                <a:solidFill>
                  <a:srgbClr val="00B9D9"/>
                </a:solidFill>
                <a:latin typeface="Arial"/>
                <a:ea typeface="Arial"/>
                <a:cs typeface="Arial"/>
              </a:defRPr>
            </a:lvl8pPr>
            <a:lvl9pPr>
              <a:defRPr sz="975" b="1">
                <a:solidFill>
                  <a:srgbClr val="00B9D9"/>
                </a:solidFill>
                <a:latin typeface="Arial"/>
                <a:ea typeface="Arial"/>
                <a:cs typeface="Arial"/>
              </a:defRPr>
            </a:lvl9pPr>
          </a:lstStyle>
          <a:p xmlns:a="http://schemas.openxmlformats.org/drawingml/2006/main">
            <a:pPr>
              <a:defRPr sz="975" b="1">
                <a:solidFill>
                  <a:srgbClr val="00B9D9"/>
                </a:solidFill>
                <a:latin typeface="Arial"/>
                <a:ea typeface="Arial"/>
                <a:cs typeface="Arial"/>
              </a:defRPr>
            </a:pPr>
            <a:r>
              <a:rPr sz="975" b="1">
                <a:solidFill>
                  <a:srgbClr val="00B9D9"/>
                </a:solidFill>
                <a:latin typeface="Arial"/>
                <a:ea typeface="Arial"/>
                <a:cs typeface="Arial"/>
              </a:rPr>
              <a:t/>
            </a:r>
          </a:p>
        </p:txBody>
      </p:sp>
      <p:sp>
        <p:nvSpPr>
          <p:cNvPr id="2" name="">
            <a:extLst xmlns:a="http://schemas.openxmlformats.org/drawingml/2006/main">
              <a:ext uri="{FF2B5EF4-FFF2-40B4-BE49-F238E27FC236}">
                <a16:creationId xmlns:a16="http://schemas.microsoft.com/office/drawing/2014/main" id="{F0733384-52E9-4747-B51B-AC487008D8D1}"/>
              </a:ext>
            </a:extLst>
          </p:cNvPr>
          <p:cNvSpPr>
            <a:spLocks xmlns:a="http://schemas.openxmlformats.org/drawingml/2006/main" noGrp="1"/>
          </p:cNvSpPr>
          <p:nvPr/>
        </p:nvSpPr>
        <p:spPr>
          <a:xfrm xmlns:a="http://schemas.openxmlformats.org/drawingml/2006/main">
            <a:off x="514350" y="723900"/>
            <a:ext cx="106680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3225" b="1">
                <a:solidFill>
                  <a:srgbClr val="FFFFFF"/>
                </a:solidFill>
                <a:latin typeface="Arial"/>
                <a:ea typeface="Arial"/>
                <a:cs typeface="Arial"/>
              </a:defRPr>
            </a:defPPr>
            <a:lvl1pPr>
              <a:defRPr sz="3225" b="1">
                <a:solidFill>
                  <a:srgbClr val="FFFFFF"/>
                </a:solidFill>
                <a:latin typeface="Arial"/>
                <a:ea typeface="Arial"/>
                <a:cs typeface="Arial"/>
              </a:defRPr>
            </a:lvl1pPr>
            <a:lvl2pPr>
              <a:defRPr sz="3225" b="1">
                <a:solidFill>
                  <a:srgbClr val="FFFFFF"/>
                </a:solidFill>
                <a:latin typeface="Arial"/>
                <a:ea typeface="Arial"/>
                <a:cs typeface="Arial"/>
              </a:defRPr>
            </a:lvl2pPr>
            <a:lvl3pPr>
              <a:defRPr sz="3225" b="1">
                <a:solidFill>
                  <a:srgbClr val="FFFFFF"/>
                </a:solidFill>
                <a:latin typeface="Arial"/>
                <a:ea typeface="Arial"/>
                <a:cs typeface="Arial"/>
              </a:defRPr>
            </a:lvl3pPr>
            <a:lvl4pPr>
              <a:defRPr sz="3225" b="1">
                <a:solidFill>
                  <a:srgbClr val="FFFFFF"/>
                </a:solidFill>
                <a:latin typeface="Arial"/>
                <a:ea typeface="Arial"/>
                <a:cs typeface="Arial"/>
              </a:defRPr>
            </a:lvl4pPr>
            <a:lvl5pPr>
              <a:defRPr sz="3225" b="1">
                <a:solidFill>
                  <a:srgbClr val="FFFFFF"/>
                </a:solidFill>
                <a:latin typeface="Arial"/>
                <a:ea typeface="Arial"/>
                <a:cs typeface="Arial"/>
              </a:defRPr>
            </a:lvl5pPr>
            <a:lvl6pPr>
              <a:defRPr sz="3225" b="1">
                <a:solidFill>
                  <a:srgbClr val="FFFFFF"/>
                </a:solidFill>
                <a:latin typeface="Arial"/>
                <a:ea typeface="Arial"/>
                <a:cs typeface="Arial"/>
              </a:defRPr>
            </a:lvl6pPr>
            <a:lvl7pPr>
              <a:defRPr sz="3225" b="1">
                <a:solidFill>
                  <a:srgbClr val="FFFFFF"/>
                </a:solidFill>
                <a:latin typeface="Arial"/>
                <a:ea typeface="Arial"/>
                <a:cs typeface="Arial"/>
              </a:defRPr>
            </a:lvl7pPr>
            <a:lvl8pPr>
              <a:defRPr sz="3225" b="1">
                <a:solidFill>
                  <a:srgbClr val="FFFFFF"/>
                </a:solidFill>
                <a:latin typeface="Arial"/>
                <a:ea typeface="Arial"/>
                <a:cs typeface="Arial"/>
              </a:defRPr>
            </a:lvl8pPr>
            <a:lvl9pPr>
              <a:defRPr sz="3225" b="1">
                <a:solidFill>
                  <a:srgbClr val="FFFFFF"/>
                </a:solidFill>
                <a:latin typeface="Arial"/>
                <a:ea typeface="Arial"/>
                <a:cs typeface="Arial"/>
              </a:defRPr>
            </a:lvl9pPr>
          </a:lstStyle>
          <a:p xmlns:a="http://schemas.openxmlformats.org/drawingml/2006/main">
            <a:pPr>
              <a:defRPr sz="3225" b="1">
                <a:solidFill>
                  <a:srgbClr val="FFFFFF"/>
                </a:solidFill>
                <a:latin typeface="Arial"/>
                <a:ea typeface="Arial"/>
                <a:cs typeface="Arial"/>
              </a:defRPr>
            </a:pPr>
            <a:r>
              <a:rPr sz="3225" b="1">
                <a:solidFill>
                  <a:srgbClr val="FFFFFF"/>
                </a:solidFill>
                <a:latin typeface="Arial"/>
                <a:ea typeface="Arial"/>
                <a:cs typeface="Arial"/>
              </a:rPr>
              <a:t>Your service team remains your primary contact</a:t>
            </a:r>
          </a:p>
        </p:txBody>
      </p:sp>
      <p:sp>
        <p:nvSpPr>
          <p:cNvPr id="3" name="">
            <a:extLst xmlns:a="http://schemas.openxmlformats.org/drawingml/2006/main">
              <a:ext uri="{FF2B5EF4-FFF2-40B4-BE49-F238E27FC236}">
                <a16:creationId xmlns:a16="http://schemas.microsoft.com/office/drawing/2014/main" id="{5D158912-26A0-4531-8B66-1BBD07F0DD4D}"/>
              </a:ext>
            </a:extLst>
          </p:cNvPr>
          <p:cNvSpPr>
            <a:spLocks xmlns:a="http://schemas.openxmlformats.org/drawingml/2006/main" noGrp="1"/>
          </p:cNvSpPr>
          <p:nvPr/>
        </p:nvSpPr>
        <p:spPr>
          <a:xfrm xmlns:a="http://schemas.openxmlformats.org/drawingml/2006/main">
            <a:off x="514350" y="1790700"/>
            <a:ext cx="619125" cy="47625"/>
          </a:xfrm>
          <a:prstGeom xmlns:a="http://schemas.openxmlformats.org/drawingml/2006/main" prst="rect">
            <a:avLst/>
          </a:prstGeom>
          <a:solidFill xmlns:a="http://schemas.openxmlformats.org/drawingml/2006/main">
            <a:srgbClr val="00B9D9"/>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C594CE5E-BD98-4C89-A74E-022700D54750}"/>
              </a:ext>
            </a:extLst>
          </p:cNvPr>
          <p:cNvSpPr>
            <a:spLocks xmlns:a="http://schemas.openxmlformats.org/drawingml/2006/main" noGrp="1"/>
          </p:cNvSpPr>
          <p:nvPr/>
        </p:nvSpPr>
        <p:spPr>
          <a:xfrm xmlns:a="http://schemas.openxmlformats.org/drawingml/2006/main">
            <a:off x="11239500" y="6448425"/>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975" b="0">
                <a:solidFill>
                  <a:srgbClr val="FFFFFF"/>
                </a:solidFill>
                <a:latin typeface="Arial"/>
                <a:ea typeface="Arial"/>
                <a:cs typeface="Arial"/>
              </a:defRPr>
            </a:defPPr>
            <a:lvl1pPr>
              <a:defRPr sz="975" b="0">
                <a:solidFill>
                  <a:srgbClr val="FFFFFF"/>
                </a:solidFill>
                <a:latin typeface="Arial"/>
                <a:ea typeface="Arial"/>
                <a:cs typeface="Arial"/>
              </a:defRPr>
            </a:lvl1pPr>
            <a:lvl2pPr>
              <a:defRPr sz="975" b="0">
                <a:solidFill>
                  <a:srgbClr val="FFFFFF"/>
                </a:solidFill>
                <a:latin typeface="Arial"/>
                <a:ea typeface="Arial"/>
                <a:cs typeface="Arial"/>
              </a:defRPr>
            </a:lvl2pPr>
            <a:lvl3pPr>
              <a:defRPr sz="975" b="0">
                <a:solidFill>
                  <a:srgbClr val="FFFFFF"/>
                </a:solidFill>
                <a:latin typeface="Arial"/>
                <a:ea typeface="Arial"/>
                <a:cs typeface="Arial"/>
              </a:defRPr>
            </a:lvl3pPr>
            <a:lvl4pPr>
              <a:defRPr sz="975" b="0">
                <a:solidFill>
                  <a:srgbClr val="FFFFFF"/>
                </a:solidFill>
                <a:latin typeface="Arial"/>
                <a:ea typeface="Arial"/>
                <a:cs typeface="Arial"/>
              </a:defRPr>
            </a:lvl4pPr>
            <a:lvl5pPr>
              <a:defRPr sz="975" b="0">
                <a:solidFill>
                  <a:srgbClr val="FFFFFF"/>
                </a:solidFill>
                <a:latin typeface="Arial"/>
                <a:ea typeface="Arial"/>
                <a:cs typeface="Arial"/>
              </a:defRPr>
            </a:lvl5pPr>
            <a:lvl6pPr>
              <a:defRPr sz="975" b="0">
                <a:solidFill>
                  <a:srgbClr val="FFFFFF"/>
                </a:solidFill>
                <a:latin typeface="Arial"/>
                <a:ea typeface="Arial"/>
                <a:cs typeface="Arial"/>
              </a:defRPr>
            </a:lvl6pPr>
            <a:lvl7pPr>
              <a:defRPr sz="975" b="0">
                <a:solidFill>
                  <a:srgbClr val="FFFFFF"/>
                </a:solidFill>
                <a:latin typeface="Arial"/>
                <a:ea typeface="Arial"/>
                <a:cs typeface="Arial"/>
              </a:defRPr>
            </a:lvl7pPr>
            <a:lvl8pPr>
              <a:defRPr sz="975" b="0">
                <a:solidFill>
                  <a:srgbClr val="FFFFFF"/>
                </a:solidFill>
                <a:latin typeface="Arial"/>
                <a:ea typeface="Arial"/>
                <a:cs typeface="Arial"/>
              </a:defRPr>
            </a:lvl8pPr>
            <a:lvl9pPr>
              <a:defRPr sz="975" b="0">
                <a:solidFill>
                  <a:srgbClr val="FFFFFF"/>
                </a:solidFill>
                <a:latin typeface="Arial"/>
                <a:ea typeface="Arial"/>
                <a:cs typeface="Arial"/>
              </a:defRPr>
            </a:lvl9pPr>
          </a:lstStyle>
          <a:p xmlns:a="http://schemas.openxmlformats.org/drawingml/2006/main">
            <a:pPr>
              <a:defRPr sz="975" b="0">
                <a:solidFill>
                  <a:srgbClr val="FFFFFF"/>
                </a:solidFill>
                <a:latin typeface="Arial"/>
                <a:ea typeface="Arial"/>
                <a:cs typeface="Arial"/>
              </a:defRPr>
            </a:pPr>
            <a:r>
              <a:rPr sz="975" b="0">
                <a:solidFill>
                  <a:srgbClr val="FFFFFF"/>
                </a:solidFill>
                <a:latin typeface="Arial"/>
                <a:ea typeface="Arial"/>
                <a:cs typeface="Arial"/>
              </a:rPr>
              <a:t>03</a:t>
            </a:r>
          </a:p>
        </p:txBody>
      </p:sp>
      <p:pic>
        <p:nvPicPr>
          <p:cNvPr id="5" name="">
            <a:extLst xmlns:a="http://schemas.openxmlformats.org/drawingml/2006/main">
              <a:ext uri="{FF2B5EF4-FFF2-40B4-BE49-F238E27FC236}">
                <a16:creationId xmlns:a16="http://schemas.microsoft.com/office/drawing/2014/main" id="{0EF72F18-7048-45A2-9A3F-08FA0220837D}"/>
              </a:ext>
            </a:extLst>
          </p:cNvPr>
          <p:cNvPicPr>
            <a:picLocks xmlns:a="http://schemas.openxmlformats.org/drawingml/2006/main" noChangeAspect="1"/>
          </p:cNvPicPr>
          <p:nvPr/>
        </p:nvPicPr>
        <p:blipFill>
          <a:blip xmlns:r="http://schemas.openxmlformats.org/officeDocument/2006/relationships" xmlns:a="http://schemas.openxmlformats.org/drawingml/2006/main" r:embed="Re17c33912a0345ac"/>
          <a:stretch xmlns:a="http://schemas.openxmlformats.org/drawingml/2006/main"/>
        </p:blipFill>
        <p:spPr>
          <a:xfrm xmlns:a="http://schemas.openxmlformats.org/drawingml/2006/main">
            <a:off x="8286750" y="2013177"/>
            <a:ext cx="3124200" cy="4184196"/>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D5F3C4FC-89A2-45F4-911B-E164DE54C608}"/>
              </a:ext>
            </a:extLst>
          </p:cNvPr>
          <p:cNvSpPr>
            <a:spLocks xmlns:a="http://schemas.openxmlformats.org/drawingml/2006/main" noGrp="1"/>
          </p:cNvSpPr>
          <p:nvPr/>
        </p:nvSpPr>
        <p:spPr>
          <a:xfrm xmlns:a="http://schemas.openxmlformats.org/drawingml/2006/main">
            <a:off x="514350" y="2124075"/>
            <a:ext cx="719137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175" b="1">
                <a:solidFill>
                  <a:srgbClr val="00B9D9"/>
                </a:solidFill>
                <a:latin typeface="Arial"/>
                <a:ea typeface="Arial"/>
                <a:cs typeface="Arial"/>
              </a:defRPr>
            </a:defPPr>
            <a:lvl1pPr>
              <a:defRPr sz="2175" b="1">
                <a:solidFill>
                  <a:srgbClr val="00B9D9"/>
                </a:solidFill>
                <a:latin typeface="Arial"/>
                <a:ea typeface="Arial"/>
                <a:cs typeface="Arial"/>
              </a:defRPr>
            </a:lvl1pPr>
            <a:lvl2pPr>
              <a:defRPr sz="2175" b="1">
                <a:solidFill>
                  <a:srgbClr val="00B9D9"/>
                </a:solidFill>
                <a:latin typeface="Arial"/>
                <a:ea typeface="Arial"/>
                <a:cs typeface="Arial"/>
              </a:defRPr>
            </a:lvl2pPr>
            <a:lvl3pPr>
              <a:defRPr sz="2175" b="1">
                <a:solidFill>
                  <a:srgbClr val="00B9D9"/>
                </a:solidFill>
                <a:latin typeface="Arial"/>
                <a:ea typeface="Arial"/>
                <a:cs typeface="Arial"/>
              </a:defRPr>
            </a:lvl3pPr>
            <a:lvl4pPr>
              <a:defRPr sz="2175" b="1">
                <a:solidFill>
                  <a:srgbClr val="00B9D9"/>
                </a:solidFill>
                <a:latin typeface="Arial"/>
                <a:ea typeface="Arial"/>
                <a:cs typeface="Arial"/>
              </a:defRPr>
            </a:lvl4pPr>
            <a:lvl5pPr>
              <a:defRPr sz="2175" b="1">
                <a:solidFill>
                  <a:srgbClr val="00B9D9"/>
                </a:solidFill>
                <a:latin typeface="Arial"/>
                <a:ea typeface="Arial"/>
                <a:cs typeface="Arial"/>
              </a:defRPr>
            </a:lvl5pPr>
            <a:lvl6pPr>
              <a:defRPr sz="2175" b="1">
                <a:solidFill>
                  <a:srgbClr val="00B9D9"/>
                </a:solidFill>
                <a:latin typeface="Arial"/>
                <a:ea typeface="Arial"/>
                <a:cs typeface="Arial"/>
              </a:defRPr>
            </a:lvl6pPr>
            <a:lvl7pPr>
              <a:defRPr sz="2175" b="1">
                <a:solidFill>
                  <a:srgbClr val="00B9D9"/>
                </a:solidFill>
                <a:latin typeface="Arial"/>
                <a:ea typeface="Arial"/>
                <a:cs typeface="Arial"/>
              </a:defRPr>
            </a:lvl7pPr>
            <a:lvl8pPr>
              <a:defRPr sz="2175" b="1">
                <a:solidFill>
                  <a:srgbClr val="00B9D9"/>
                </a:solidFill>
                <a:latin typeface="Arial"/>
                <a:ea typeface="Arial"/>
                <a:cs typeface="Arial"/>
              </a:defRPr>
            </a:lvl8pPr>
            <a:lvl9pPr>
              <a:defRPr sz="2175" b="1">
                <a:solidFill>
                  <a:srgbClr val="00B9D9"/>
                </a:solidFill>
                <a:latin typeface="Arial"/>
                <a:ea typeface="Arial"/>
                <a:cs typeface="Arial"/>
              </a:defRPr>
            </a:lvl9pPr>
          </a:lstStyle>
          <a:p xmlns:a="http://schemas.openxmlformats.org/drawingml/2006/main">
            <a:pPr>
              <a:defRPr sz="2175" b="1">
                <a:solidFill>
                  <a:srgbClr val="00B9D9"/>
                </a:solidFill>
                <a:latin typeface="Arial"/>
                <a:ea typeface="Arial"/>
                <a:cs typeface="Arial"/>
              </a:defRPr>
            </a:pPr>
            <a:r>
              <a:rPr sz="2175" b="1">
                <a:solidFill>
                  <a:srgbClr val="00B9D9"/>
                </a:solidFill>
                <a:latin typeface="Arial"/>
                <a:ea typeface="Arial"/>
                <a:cs typeface="Arial"/>
              </a:rPr>
              <a:t>We remain responsible for your service</a:t>
            </a:r>
          </a:p>
        </p:txBody>
      </p:sp>
      <p:sp>
        <p:nvSpPr>
          <p:cNvPr id="7" name="">
            <a:extLst xmlns:a="http://schemas.openxmlformats.org/drawingml/2006/main">
              <a:ext uri="{FF2B5EF4-FFF2-40B4-BE49-F238E27FC236}">
                <a16:creationId xmlns:a16="http://schemas.microsoft.com/office/drawing/2014/main" id="{667649A5-3B75-4A8C-AECD-6DCD4088EF2B}"/>
              </a:ext>
            </a:extLst>
          </p:cNvPr>
          <p:cNvSpPr>
            <a:spLocks xmlns:a="http://schemas.openxmlformats.org/drawingml/2006/main" noGrp="1"/>
          </p:cNvSpPr>
          <p:nvPr/>
        </p:nvSpPr>
        <p:spPr>
          <a:xfrm xmlns:a="http://schemas.openxmlformats.org/drawingml/2006/main">
            <a:off x="514350" y="2609850"/>
            <a:ext cx="7048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875" b="0">
                <a:solidFill>
                  <a:srgbClr val="CBDAE4"/>
                </a:solidFill>
                <a:latin typeface="Arial"/>
                <a:ea typeface="Arial"/>
                <a:cs typeface="Arial"/>
              </a:defRPr>
            </a:defPPr>
            <a:lvl1pPr>
              <a:defRPr sz="1875" b="0">
                <a:solidFill>
                  <a:srgbClr val="CBDAE4"/>
                </a:solidFill>
                <a:latin typeface="Arial"/>
                <a:ea typeface="Arial"/>
                <a:cs typeface="Arial"/>
              </a:defRPr>
            </a:lvl1pPr>
            <a:lvl2pPr>
              <a:defRPr sz="1875" b="0">
                <a:solidFill>
                  <a:srgbClr val="CBDAE4"/>
                </a:solidFill>
                <a:latin typeface="Arial"/>
                <a:ea typeface="Arial"/>
                <a:cs typeface="Arial"/>
              </a:defRPr>
            </a:lvl2pPr>
            <a:lvl3pPr>
              <a:defRPr sz="1875" b="0">
                <a:solidFill>
                  <a:srgbClr val="CBDAE4"/>
                </a:solidFill>
                <a:latin typeface="Arial"/>
                <a:ea typeface="Arial"/>
                <a:cs typeface="Arial"/>
              </a:defRPr>
            </a:lvl3pPr>
            <a:lvl4pPr>
              <a:defRPr sz="1875" b="0">
                <a:solidFill>
                  <a:srgbClr val="CBDAE4"/>
                </a:solidFill>
                <a:latin typeface="Arial"/>
                <a:ea typeface="Arial"/>
                <a:cs typeface="Arial"/>
              </a:defRPr>
            </a:lvl4pPr>
            <a:lvl5pPr>
              <a:defRPr sz="1875" b="0">
                <a:solidFill>
                  <a:srgbClr val="CBDAE4"/>
                </a:solidFill>
                <a:latin typeface="Arial"/>
                <a:ea typeface="Arial"/>
                <a:cs typeface="Arial"/>
              </a:defRPr>
            </a:lvl5pPr>
            <a:lvl6pPr>
              <a:defRPr sz="1875" b="0">
                <a:solidFill>
                  <a:srgbClr val="CBDAE4"/>
                </a:solidFill>
                <a:latin typeface="Arial"/>
                <a:ea typeface="Arial"/>
                <a:cs typeface="Arial"/>
              </a:defRPr>
            </a:lvl6pPr>
            <a:lvl7pPr>
              <a:defRPr sz="1875" b="0">
                <a:solidFill>
                  <a:srgbClr val="CBDAE4"/>
                </a:solidFill>
                <a:latin typeface="Arial"/>
                <a:ea typeface="Arial"/>
                <a:cs typeface="Arial"/>
              </a:defRPr>
            </a:lvl7pPr>
            <a:lvl8pPr>
              <a:defRPr sz="1875" b="0">
                <a:solidFill>
                  <a:srgbClr val="CBDAE4"/>
                </a:solidFill>
                <a:latin typeface="Arial"/>
                <a:ea typeface="Arial"/>
                <a:cs typeface="Arial"/>
              </a:defRPr>
            </a:lvl8pPr>
            <a:lvl9pPr>
              <a:defRPr sz="1875" b="0">
                <a:solidFill>
                  <a:srgbClr val="CBDAE4"/>
                </a:solidFill>
                <a:latin typeface="Arial"/>
                <a:ea typeface="Arial"/>
                <a:cs typeface="Arial"/>
              </a:defRPr>
            </a:lvl9pPr>
          </a:lstStyle>
          <a:p xmlns:a="http://schemas.openxmlformats.org/drawingml/2006/main">
            <a:pPr>
              <a:defRPr sz="1875" b="0">
                <a:solidFill>
                  <a:srgbClr val="CBDAE4"/>
                </a:solidFill>
                <a:latin typeface="Arial"/>
                <a:ea typeface="Arial"/>
                <a:cs typeface="Arial"/>
              </a:defRPr>
            </a:pPr>
            <a:r>
              <a:rPr sz="1875" b="0">
                <a:solidFill>
                  <a:srgbClr val="CBDAE4"/>
                </a:solidFill>
                <a:latin typeface="Arial"/>
                <a:ea typeface="Arial"/>
                <a:cs typeface="Arial"/>
              </a:rPr>
              <a:t>Our team manages technical requirements, customer communication and oversight</a:t>
            </a:r>
          </a:p>
        </p:txBody>
      </p:sp>
      <p:sp>
        <p:nvSpPr>
          <p:cNvPr id="8" name="">
            <a:extLst xmlns:a="http://schemas.openxmlformats.org/drawingml/2006/main">
              <a:ext uri="{FF2B5EF4-FFF2-40B4-BE49-F238E27FC236}">
                <a16:creationId xmlns:a16="http://schemas.microsoft.com/office/drawing/2014/main" id="{5B997F43-96A7-4299-AEFB-79B615EFA6C8}"/>
              </a:ext>
            </a:extLst>
          </p:cNvPr>
          <p:cNvSpPr>
            <a:spLocks xmlns:a="http://schemas.openxmlformats.org/drawingml/2006/main" noGrp="1"/>
          </p:cNvSpPr>
          <p:nvPr/>
        </p:nvSpPr>
        <p:spPr>
          <a:xfrm xmlns:a="http://schemas.openxmlformats.org/drawingml/2006/main">
            <a:off x="514350" y="3448050"/>
            <a:ext cx="719137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175" b="1">
                <a:solidFill>
                  <a:srgbClr val="00B9D9"/>
                </a:solidFill>
                <a:latin typeface="Arial"/>
                <a:ea typeface="Arial"/>
                <a:cs typeface="Arial"/>
              </a:defRPr>
            </a:defPPr>
            <a:lvl1pPr>
              <a:defRPr sz="2175" b="1">
                <a:solidFill>
                  <a:srgbClr val="00B9D9"/>
                </a:solidFill>
                <a:latin typeface="Arial"/>
                <a:ea typeface="Arial"/>
                <a:cs typeface="Arial"/>
              </a:defRPr>
            </a:lvl1pPr>
            <a:lvl2pPr>
              <a:defRPr sz="2175" b="1">
                <a:solidFill>
                  <a:srgbClr val="00B9D9"/>
                </a:solidFill>
                <a:latin typeface="Arial"/>
                <a:ea typeface="Arial"/>
                <a:cs typeface="Arial"/>
              </a:defRPr>
            </a:lvl2pPr>
            <a:lvl3pPr>
              <a:defRPr sz="2175" b="1">
                <a:solidFill>
                  <a:srgbClr val="00B9D9"/>
                </a:solidFill>
                <a:latin typeface="Arial"/>
                <a:ea typeface="Arial"/>
                <a:cs typeface="Arial"/>
              </a:defRPr>
            </a:lvl3pPr>
            <a:lvl4pPr>
              <a:defRPr sz="2175" b="1">
                <a:solidFill>
                  <a:srgbClr val="00B9D9"/>
                </a:solidFill>
                <a:latin typeface="Arial"/>
                <a:ea typeface="Arial"/>
                <a:cs typeface="Arial"/>
              </a:defRPr>
            </a:lvl4pPr>
            <a:lvl5pPr>
              <a:defRPr sz="2175" b="1">
                <a:solidFill>
                  <a:srgbClr val="00B9D9"/>
                </a:solidFill>
                <a:latin typeface="Arial"/>
                <a:ea typeface="Arial"/>
                <a:cs typeface="Arial"/>
              </a:defRPr>
            </a:lvl5pPr>
            <a:lvl6pPr>
              <a:defRPr sz="2175" b="1">
                <a:solidFill>
                  <a:srgbClr val="00B9D9"/>
                </a:solidFill>
                <a:latin typeface="Arial"/>
                <a:ea typeface="Arial"/>
                <a:cs typeface="Arial"/>
              </a:defRPr>
            </a:lvl6pPr>
            <a:lvl7pPr>
              <a:defRPr sz="2175" b="1">
                <a:solidFill>
                  <a:srgbClr val="00B9D9"/>
                </a:solidFill>
                <a:latin typeface="Arial"/>
                <a:ea typeface="Arial"/>
                <a:cs typeface="Arial"/>
              </a:defRPr>
            </a:lvl7pPr>
            <a:lvl8pPr>
              <a:defRPr sz="2175" b="1">
                <a:solidFill>
                  <a:srgbClr val="00B9D9"/>
                </a:solidFill>
                <a:latin typeface="Arial"/>
                <a:ea typeface="Arial"/>
                <a:cs typeface="Arial"/>
              </a:defRPr>
            </a:lvl8pPr>
            <a:lvl9pPr>
              <a:defRPr sz="2175" b="1">
                <a:solidFill>
                  <a:srgbClr val="00B9D9"/>
                </a:solidFill>
                <a:latin typeface="Arial"/>
                <a:ea typeface="Arial"/>
                <a:cs typeface="Arial"/>
              </a:defRPr>
            </a:lvl9pPr>
          </a:lstStyle>
          <a:p xmlns:a="http://schemas.openxmlformats.org/drawingml/2006/main">
            <a:pPr>
              <a:defRPr sz="2175" b="1">
                <a:solidFill>
                  <a:srgbClr val="00B9D9"/>
                </a:solidFill>
                <a:latin typeface="Arial"/>
                <a:ea typeface="Arial"/>
                <a:cs typeface="Arial"/>
              </a:defRPr>
            </a:pPr>
            <a:r>
              <a:rPr sz="2175" b="1">
                <a:solidFill>
                  <a:srgbClr val="00B9D9"/>
                </a:solidFill>
                <a:latin typeface="Arial"/>
                <a:ea typeface="Arial"/>
                <a:cs typeface="Arial"/>
              </a:rPr>
              <a:t>RouterStack coordinates attendance</a:t>
            </a:r>
          </a:p>
        </p:txBody>
      </p:sp>
      <p:sp>
        <p:nvSpPr>
          <p:cNvPr id="9" name="">
            <a:extLst xmlns:a="http://schemas.openxmlformats.org/drawingml/2006/main">
              <a:ext uri="{FF2B5EF4-FFF2-40B4-BE49-F238E27FC236}">
                <a16:creationId xmlns:a16="http://schemas.microsoft.com/office/drawing/2014/main" id="{A17127AE-DD3D-472A-A3C7-E205C25D7610}"/>
              </a:ext>
            </a:extLst>
          </p:cNvPr>
          <p:cNvSpPr>
            <a:spLocks xmlns:a="http://schemas.openxmlformats.org/drawingml/2006/main" noGrp="1"/>
          </p:cNvSpPr>
          <p:nvPr/>
        </p:nvSpPr>
        <p:spPr>
          <a:xfrm xmlns:a="http://schemas.openxmlformats.org/drawingml/2006/main">
            <a:off x="514350" y="3933825"/>
            <a:ext cx="7048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875" b="0">
                <a:solidFill>
                  <a:srgbClr val="CBDAE4"/>
                </a:solidFill>
                <a:latin typeface="Arial"/>
                <a:ea typeface="Arial"/>
                <a:cs typeface="Arial"/>
              </a:defRPr>
            </a:defPPr>
            <a:lvl1pPr>
              <a:defRPr sz="1875" b="0">
                <a:solidFill>
                  <a:srgbClr val="CBDAE4"/>
                </a:solidFill>
                <a:latin typeface="Arial"/>
                <a:ea typeface="Arial"/>
                <a:cs typeface="Arial"/>
              </a:defRPr>
            </a:lvl1pPr>
            <a:lvl2pPr>
              <a:defRPr sz="1875" b="0">
                <a:solidFill>
                  <a:srgbClr val="CBDAE4"/>
                </a:solidFill>
                <a:latin typeface="Arial"/>
                <a:ea typeface="Arial"/>
                <a:cs typeface="Arial"/>
              </a:defRPr>
            </a:lvl2pPr>
            <a:lvl3pPr>
              <a:defRPr sz="1875" b="0">
                <a:solidFill>
                  <a:srgbClr val="CBDAE4"/>
                </a:solidFill>
                <a:latin typeface="Arial"/>
                <a:ea typeface="Arial"/>
                <a:cs typeface="Arial"/>
              </a:defRPr>
            </a:lvl3pPr>
            <a:lvl4pPr>
              <a:defRPr sz="1875" b="0">
                <a:solidFill>
                  <a:srgbClr val="CBDAE4"/>
                </a:solidFill>
                <a:latin typeface="Arial"/>
                <a:ea typeface="Arial"/>
                <a:cs typeface="Arial"/>
              </a:defRPr>
            </a:lvl4pPr>
            <a:lvl5pPr>
              <a:defRPr sz="1875" b="0">
                <a:solidFill>
                  <a:srgbClr val="CBDAE4"/>
                </a:solidFill>
                <a:latin typeface="Arial"/>
                <a:ea typeface="Arial"/>
                <a:cs typeface="Arial"/>
              </a:defRPr>
            </a:lvl5pPr>
            <a:lvl6pPr>
              <a:defRPr sz="1875" b="0">
                <a:solidFill>
                  <a:srgbClr val="CBDAE4"/>
                </a:solidFill>
                <a:latin typeface="Arial"/>
                <a:ea typeface="Arial"/>
                <a:cs typeface="Arial"/>
              </a:defRPr>
            </a:lvl6pPr>
            <a:lvl7pPr>
              <a:defRPr sz="1875" b="0">
                <a:solidFill>
                  <a:srgbClr val="CBDAE4"/>
                </a:solidFill>
                <a:latin typeface="Arial"/>
                <a:ea typeface="Arial"/>
                <a:cs typeface="Arial"/>
              </a:defRPr>
            </a:lvl7pPr>
            <a:lvl8pPr>
              <a:defRPr sz="1875" b="0">
                <a:solidFill>
                  <a:srgbClr val="CBDAE4"/>
                </a:solidFill>
                <a:latin typeface="Arial"/>
                <a:ea typeface="Arial"/>
                <a:cs typeface="Arial"/>
              </a:defRPr>
            </a:lvl8pPr>
            <a:lvl9pPr>
              <a:defRPr sz="1875" b="0">
                <a:solidFill>
                  <a:srgbClr val="CBDAE4"/>
                </a:solidFill>
                <a:latin typeface="Arial"/>
                <a:ea typeface="Arial"/>
                <a:cs typeface="Arial"/>
              </a:defRPr>
            </a:lvl9pPr>
          </a:lstStyle>
          <a:p xmlns:a="http://schemas.openxmlformats.org/drawingml/2006/main">
            <a:pPr>
              <a:defRPr sz="1875" b="0">
                <a:solidFill>
                  <a:srgbClr val="CBDAE4"/>
                </a:solidFill>
                <a:latin typeface="Arial"/>
                <a:ea typeface="Arial"/>
                <a:cs typeface="Arial"/>
              </a:defRPr>
            </a:pPr>
            <a:r>
              <a:rPr sz="1875" b="0">
                <a:solidFill>
                  <a:srgbClr val="CBDAE4"/>
                </a:solidFill>
                <a:latin typeface="Arial"/>
                <a:ea typeface="Arial"/>
                <a:cs typeface="Arial"/>
              </a:rPr>
              <a:t>Our delivery partner arranges technicians to complete the agreed on-site work</a:t>
            </a:r>
          </a:p>
        </p:txBody>
      </p:sp>
      <p:sp>
        <p:nvSpPr>
          <p:cNvPr id="10" name="">
            <a:extLst xmlns:a="http://schemas.openxmlformats.org/drawingml/2006/main">
              <a:ext uri="{FF2B5EF4-FFF2-40B4-BE49-F238E27FC236}">
                <a16:creationId xmlns:a16="http://schemas.microsoft.com/office/drawing/2014/main" id="{E4FA7ABF-FEAB-40F6-B415-82E9A7C440CA}"/>
              </a:ext>
            </a:extLst>
          </p:cNvPr>
          <p:cNvSpPr>
            <a:spLocks xmlns:a="http://schemas.openxmlformats.org/drawingml/2006/main" noGrp="1"/>
          </p:cNvSpPr>
          <p:nvPr/>
        </p:nvSpPr>
        <p:spPr>
          <a:xfrm xmlns:a="http://schemas.openxmlformats.org/drawingml/2006/main">
            <a:off x="514350" y="4772025"/>
            <a:ext cx="719137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175" b="1">
                <a:solidFill>
                  <a:srgbClr val="00B9D9"/>
                </a:solidFill>
                <a:latin typeface="Arial"/>
                <a:ea typeface="Arial"/>
                <a:cs typeface="Arial"/>
              </a:defRPr>
            </a:defPPr>
            <a:lvl1pPr>
              <a:defRPr sz="2175" b="1">
                <a:solidFill>
                  <a:srgbClr val="00B9D9"/>
                </a:solidFill>
                <a:latin typeface="Arial"/>
                <a:ea typeface="Arial"/>
                <a:cs typeface="Arial"/>
              </a:defRPr>
            </a:lvl1pPr>
            <a:lvl2pPr>
              <a:defRPr sz="2175" b="1">
                <a:solidFill>
                  <a:srgbClr val="00B9D9"/>
                </a:solidFill>
                <a:latin typeface="Arial"/>
                <a:ea typeface="Arial"/>
                <a:cs typeface="Arial"/>
              </a:defRPr>
            </a:lvl2pPr>
            <a:lvl3pPr>
              <a:defRPr sz="2175" b="1">
                <a:solidFill>
                  <a:srgbClr val="00B9D9"/>
                </a:solidFill>
                <a:latin typeface="Arial"/>
                <a:ea typeface="Arial"/>
                <a:cs typeface="Arial"/>
              </a:defRPr>
            </a:lvl3pPr>
            <a:lvl4pPr>
              <a:defRPr sz="2175" b="1">
                <a:solidFill>
                  <a:srgbClr val="00B9D9"/>
                </a:solidFill>
                <a:latin typeface="Arial"/>
                <a:ea typeface="Arial"/>
                <a:cs typeface="Arial"/>
              </a:defRPr>
            </a:lvl4pPr>
            <a:lvl5pPr>
              <a:defRPr sz="2175" b="1">
                <a:solidFill>
                  <a:srgbClr val="00B9D9"/>
                </a:solidFill>
                <a:latin typeface="Arial"/>
                <a:ea typeface="Arial"/>
                <a:cs typeface="Arial"/>
              </a:defRPr>
            </a:lvl5pPr>
            <a:lvl6pPr>
              <a:defRPr sz="2175" b="1">
                <a:solidFill>
                  <a:srgbClr val="00B9D9"/>
                </a:solidFill>
                <a:latin typeface="Arial"/>
                <a:ea typeface="Arial"/>
                <a:cs typeface="Arial"/>
              </a:defRPr>
            </a:lvl6pPr>
            <a:lvl7pPr>
              <a:defRPr sz="2175" b="1">
                <a:solidFill>
                  <a:srgbClr val="00B9D9"/>
                </a:solidFill>
                <a:latin typeface="Arial"/>
                <a:ea typeface="Arial"/>
                <a:cs typeface="Arial"/>
              </a:defRPr>
            </a:lvl7pPr>
            <a:lvl8pPr>
              <a:defRPr sz="2175" b="1">
                <a:solidFill>
                  <a:srgbClr val="00B9D9"/>
                </a:solidFill>
                <a:latin typeface="Arial"/>
                <a:ea typeface="Arial"/>
                <a:cs typeface="Arial"/>
              </a:defRPr>
            </a:lvl8pPr>
            <a:lvl9pPr>
              <a:defRPr sz="2175" b="1">
                <a:solidFill>
                  <a:srgbClr val="00B9D9"/>
                </a:solidFill>
                <a:latin typeface="Arial"/>
                <a:ea typeface="Arial"/>
                <a:cs typeface="Arial"/>
              </a:defRPr>
            </a:lvl9pPr>
          </a:lstStyle>
          <a:p xmlns:a="http://schemas.openxmlformats.org/drawingml/2006/main">
            <a:pPr>
              <a:defRPr sz="2175" b="1">
                <a:solidFill>
                  <a:srgbClr val="00B9D9"/>
                </a:solidFill>
                <a:latin typeface="Arial"/>
                <a:ea typeface="Arial"/>
                <a:cs typeface="Arial"/>
              </a:defRPr>
            </a:pPr>
            <a:r>
              <a:rPr sz="2175" b="1">
                <a:solidFill>
                  <a:srgbClr val="00B9D9"/>
                </a:solidFill>
                <a:latin typeface="Arial"/>
                <a:ea typeface="Arial"/>
                <a:cs typeface="Arial"/>
              </a:rPr>
              <a:t>Visits fit your operating requirements</a:t>
            </a:r>
          </a:p>
        </p:txBody>
      </p:sp>
      <p:sp>
        <p:nvSpPr>
          <p:cNvPr id="11" name="">
            <a:extLst xmlns:a="http://schemas.openxmlformats.org/drawingml/2006/main">
              <a:ext uri="{FF2B5EF4-FFF2-40B4-BE49-F238E27FC236}">
                <a16:creationId xmlns:a16="http://schemas.microsoft.com/office/drawing/2014/main" id="{9576A48E-1B1A-43A0-B0A9-C321471B8AD8}"/>
              </a:ext>
            </a:extLst>
          </p:cNvPr>
          <p:cNvSpPr>
            <a:spLocks xmlns:a="http://schemas.openxmlformats.org/drawingml/2006/main" noGrp="1"/>
          </p:cNvSpPr>
          <p:nvPr/>
        </p:nvSpPr>
        <p:spPr>
          <a:xfrm xmlns:a="http://schemas.openxmlformats.org/drawingml/2006/main">
            <a:off x="514350" y="5257800"/>
            <a:ext cx="7048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875" b="0">
                <a:solidFill>
                  <a:srgbClr val="CBDAE4"/>
                </a:solidFill>
                <a:latin typeface="Arial"/>
                <a:ea typeface="Arial"/>
                <a:cs typeface="Arial"/>
              </a:defRPr>
            </a:defPPr>
            <a:lvl1pPr>
              <a:defRPr sz="1875" b="0">
                <a:solidFill>
                  <a:srgbClr val="CBDAE4"/>
                </a:solidFill>
                <a:latin typeface="Arial"/>
                <a:ea typeface="Arial"/>
                <a:cs typeface="Arial"/>
              </a:defRPr>
            </a:lvl1pPr>
            <a:lvl2pPr>
              <a:defRPr sz="1875" b="0">
                <a:solidFill>
                  <a:srgbClr val="CBDAE4"/>
                </a:solidFill>
                <a:latin typeface="Arial"/>
                <a:ea typeface="Arial"/>
                <a:cs typeface="Arial"/>
              </a:defRPr>
            </a:lvl2pPr>
            <a:lvl3pPr>
              <a:defRPr sz="1875" b="0">
                <a:solidFill>
                  <a:srgbClr val="CBDAE4"/>
                </a:solidFill>
                <a:latin typeface="Arial"/>
                <a:ea typeface="Arial"/>
                <a:cs typeface="Arial"/>
              </a:defRPr>
            </a:lvl3pPr>
            <a:lvl4pPr>
              <a:defRPr sz="1875" b="0">
                <a:solidFill>
                  <a:srgbClr val="CBDAE4"/>
                </a:solidFill>
                <a:latin typeface="Arial"/>
                <a:ea typeface="Arial"/>
                <a:cs typeface="Arial"/>
              </a:defRPr>
            </a:lvl4pPr>
            <a:lvl5pPr>
              <a:defRPr sz="1875" b="0">
                <a:solidFill>
                  <a:srgbClr val="CBDAE4"/>
                </a:solidFill>
                <a:latin typeface="Arial"/>
                <a:ea typeface="Arial"/>
                <a:cs typeface="Arial"/>
              </a:defRPr>
            </a:lvl5pPr>
            <a:lvl6pPr>
              <a:defRPr sz="1875" b="0">
                <a:solidFill>
                  <a:srgbClr val="CBDAE4"/>
                </a:solidFill>
                <a:latin typeface="Arial"/>
                <a:ea typeface="Arial"/>
                <a:cs typeface="Arial"/>
              </a:defRPr>
            </a:lvl6pPr>
            <a:lvl7pPr>
              <a:defRPr sz="1875" b="0">
                <a:solidFill>
                  <a:srgbClr val="CBDAE4"/>
                </a:solidFill>
                <a:latin typeface="Arial"/>
                <a:ea typeface="Arial"/>
                <a:cs typeface="Arial"/>
              </a:defRPr>
            </a:lvl7pPr>
            <a:lvl8pPr>
              <a:defRPr sz="1875" b="0">
                <a:solidFill>
                  <a:srgbClr val="CBDAE4"/>
                </a:solidFill>
                <a:latin typeface="Arial"/>
                <a:ea typeface="Arial"/>
                <a:cs typeface="Arial"/>
              </a:defRPr>
            </a:lvl8pPr>
            <a:lvl9pPr>
              <a:defRPr sz="1875" b="0">
                <a:solidFill>
                  <a:srgbClr val="CBDAE4"/>
                </a:solidFill>
                <a:latin typeface="Arial"/>
                <a:ea typeface="Arial"/>
                <a:cs typeface="Arial"/>
              </a:defRPr>
            </a:lvl9pPr>
          </a:lstStyle>
          <a:p xmlns:a="http://schemas.openxmlformats.org/drawingml/2006/main">
            <a:pPr>
              <a:defRPr sz="1875" b="0">
                <a:solidFill>
                  <a:srgbClr val="CBDAE4"/>
                </a:solidFill>
                <a:latin typeface="Arial"/>
                <a:ea typeface="Arial"/>
                <a:cs typeface="Arial"/>
              </a:defRPr>
            </a:pPr>
            <a:r>
              <a:rPr sz="1875" b="0">
                <a:solidFill>
                  <a:srgbClr val="CBDAE4"/>
                </a:solidFill>
                <a:latin typeface="Arial"/>
                <a:ea typeface="Arial"/>
                <a:cs typeface="Arial"/>
              </a:rPr>
              <a:t>We agree access and maintenance windows around your business</a:t>
            </a:r>
          </a:p>
        </p:txBody>
      </p:sp>
    </p:spTree>
    <p:extLst>
      <p:ext uri="{BB962C8B-B14F-4D97-AF65-F5344CB8AC3E}">
        <p14:creationId xmlns:p14="http://schemas.microsoft.com/office/powerpoint/2010/main" val="1790281280"/>
      </p:ext>
    </p:extLst>
  </p:cSld>
</p:sld>
</file>

<file path=ppt/slides/slide4.xml><?xml version="1.0" encoding="utf-8"?>
<p:sld xmlns:p="http://schemas.openxmlformats.org/presentationml/2006/main">
  <p:cSld>
    <p:bg>
      <p:bgPr>
        <a:solidFill xmlns:a="http://schemas.openxmlformats.org/drawingml/2006/main">
          <a:srgbClr val="EFF5F8"/>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97E130AC-8EB3-480A-946E-0D49B12B4D3C}"/>
              </a:ext>
            </a:extLst>
          </p:cNvPr>
          <p:cNvSpPr>
            <a:spLocks xmlns:a="http://schemas.openxmlformats.org/drawingml/2006/main" noGrp="1"/>
          </p:cNvSpPr>
          <p:nvPr/>
        </p:nvSpPr>
        <p:spPr>
          <a:xfrm xmlns:a="http://schemas.openxmlformats.org/drawingml/2006/main">
            <a:off x="514350" y="257175"/>
            <a:ext cx="9525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975" b="1">
                <a:solidFill>
                  <a:srgbClr val="526B7B"/>
                </a:solidFill>
                <a:latin typeface="Arial"/>
                <a:ea typeface="Arial"/>
                <a:cs typeface="Arial"/>
              </a:defRPr>
            </a:defPPr>
            <a:lvl1pPr>
              <a:defRPr sz="975" b="1">
                <a:solidFill>
                  <a:srgbClr val="526B7B"/>
                </a:solidFill>
                <a:latin typeface="Arial"/>
                <a:ea typeface="Arial"/>
                <a:cs typeface="Arial"/>
              </a:defRPr>
            </a:lvl1pPr>
            <a:lvl2pPr>
              <a:defRPr sz="975" b="1">
                <a:solidFill>
                  <a:srgbClr val="526B7B"/>
                </a:solidFill>
                <a:latin typeface="Arial"/>
                <a:ea typeface="Arial"/>
                <a:cs typeface="Arial"/>
              </a:defRPr>
            </a:lvl2pPr>
            <a:lvl3pPr>
              <a:defRPr sz="975" b="1">
                <a:solidFill>
                  <a:srgbClr val="526B7B"/>
                </a:solidFill>
                <a:latin typeface="Arial"/>
                <a:ea typeface="Arial"/>
                <a:cs typeface="Arial"/>
              </a:defRPr>
            </a:lvl3pPr>
            <a:lvl4pPr>
              <a:defRPr sz="975" b="1">
                <a:solidFill>
                  <a:srgbClr val="526B7B"/>
                </a:solidFill>
                <a:latin typeface="Arial"/>
                <a:ea typeface="Arial"/>
                <a:cs typeface="Arial"/>
              </a:defRPr>
            </a:lvl4pPr>
            <a:lvl5pPr>
              <a:defRPr sz="975" b="1">
                <a:solidFill>
                  <a:srgbClr val="526B7B"/>
                </a:solidFill>
                <a:latin typeface="Arial"/>
                <a:ea typeface="Arial"/>
                <a:cs typeface="Arial"/>
              </a:defRPr>
            </a:lvl5pPr>
            <a:lvl6pPr>
              <a:defRPr sz="975" b="1">
                <a:solidFill>
                  <a:srgbClr val="526B7B"/>
                </a:solidFill>
                <a:latin typeface="Arial"/>
                <a:ea typeface="Arial"/>
                <a:cs typeface="Arial"/>
              </a:defRPr>
            </a:lvl6pPr>
            <a:lvl7pPr>
              <a:defRPr sz="975" b="1">
                <a:solidFill>
                  <a:srgbClr val="526B7B"/>
                </a:solidFill>
                <a:latin typeface="Arial"/>
                <a:ea typeface="Arial"/>
                <a:cs typeface="Arial"/>
              </a:defRPr>
            </a:lvl7pPr>
            <a:lvl8pPr>
              <a:defRPr sz="975" b="1">
                <a:solidFill>
                  <a:srgbClr val="526B7B"/>
                </a:solidFill>
                <a:latin typeface="Arial"/>
                <a:ea typeface="Arial"/>
                <a:cs typeface="Arial"/>
              </a:defRPr>
            </a:lvl8pPr>
            <a:lvl9pPr>
              <a:defRPr sz="975" b="1">
                <a:solidFill>
                  <a:srgbClr val="526B7B"/>
                </a:solidFill>
                <a:latin typeface="Arial"/>
                <a:ea typeface="Arial"/>
                <a:cs typeface="Arial"/>
              </a:defRPr>
            </a:lvl9pPr>
          </a:lstStyle>
          <a:p xmlns:a="http://schemas.openxmlformats.org/drawingml/2006/main">
            <a:pPr>
              <a:defRPr sz="975" b="1">
                <a:solidFill>
                  <a:srgbClr val="526B7B"/>
                </a:solidFill>
                <a:latin typeface="Arial"/>
                <a:ea typeface="Arial"/>
                <a:cs typeface="Arial"/>
              </a:defRPr>
            </a:pPr>
            <a:r>
              <a:rPr sz="975" b="1">
                <a:solidFill>
                  <a:srgbClr val="526B7B"/>
                </a:solidFill>
                <a:latin typeface="Arial"/>
                <a:ea typeface="Arial"/>
                <a:cs typeface="Arial"/>
              </a:rPr>
              <a:t/>
            </a:r>
          </a:p>
        </p:txBody>
      </p:sp>
      <p:sp>
        <p:nvSpPr>
          <p:cNvPr id="2" name="">
            <a:extLst xmlns:a="http://schemas.openxmlformats.org/drawingml/2006/main">
              <a:ext uri="{FF2B5EF4-FFF2-40B4-BE49-F238E27FC236}">
                <a16:creationId xmlns:a16="http://schemas.microsoft.com/office/drawing/2014/main" id="{0A15D298-C728-4FE3-8603-037ECFA1BD74}"/>
              </a:ext>
            </a:extLst>
          </p:cNvPr>
          <p:cNvSpPr>
            <a:spLocks xmlns:a="http://schemas.openxmlformats.org/drawingml/2006/main" noGrp="1"/>
          </p:cNvSpPr>
          <p:nvPr/>
        </p:nvSpPr>
        <p:spPr>
          <a:xfrm xmlns:a="http://schemas.openxmlformats.org/drawingml/2006/main">
            <a:off x="514350" y="1000125"/>
            <a:ext cx="45720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3225" b="1">
                <a:solidFill>
                  <a:srgbClr val="122C40"/>
                </a:solidFill>
                <a:latin typeface="Arial"/>
                <a:ea typeface="Arial"/>
                <a:cs typeface="Arial"/>
              </a:defRPr>
            </a:defPPr>
            <a:lvl1pPr>
              <a:defRPr sz="3225" b="1">
                <a:solidFill>
                  <a:srgbClr val="122C40"/>
                </a:solidFill>
                <a:latin typeface="Arial"/>
                <a:ea typeface="Arial"/>
                <a:cs typeface="Arial"/>
              </a:defRPr>
            </a:lvl1pPr>
            <a:lvl2pPr>
              <a:defRPr sz="3225" b="1">
                <a:solidFill>
                  <a:srgbClr val="122C40"/>
                </a:solidFill>
                <a:latin typeface="Arial"/>
                <a:ea typeface="Arial"/>
                <a:cs typeface="Arial"/>
              </a:defRPr>
            </a:lvl2pPr>
            <a:lvl3pPr>
              <a:defRPr sz="3225" b="1">
                <a:solidFill>
                  <a:srgbClr val="122C40"/>
                </a:solidFill>
                <a:latin typeface="Arial"/>
                <a:ea typeface="Arial"/>
                <a:cs typeface="Arial"/>
              </a:defRPr>
            </a:lvl3pPr>
            <a:lvl4pPr>
              <a:defRPr sz="3225" b="1">
                <a:solidFill>
                  <a:srgbClr val="122C40"/>
                </a:solidFill>
                <a:latin typeface="Arial"/>
                <a:ea typeface="Arial"/>
                <a:cs typeface="Arial"/>
              </a:defRPr>
            </a:lvl4pPr>
            <a:lvl5pPr>
              <a:defRPr sz="3225" b="1">
                <a:solidFill>
                  <a:srgbClr val="122C40"/>
                </a:solidFill>
                <a:latin typeface="Arial"/>
                <a:ea typeface="Arial"/>
                <a:cs typeface="Arial"/>
              </a:defRPr>
            </a:lvl5pPr>
            <a:lvl6pPr>
              <a:defRPr sz="3225" b="1">
                <a:solidFill>
                  <a:srgbClr val="122C40"/>
                </a:solidFill>
                <a:latin typeface="Arial"/>
                <a:ea typeface="Arial"/>
                <a:cs typeface="Arial"/>
              </a:defRPr>
            </a:lvl6pPr>
            <a:lvl7pPr>
              <a:defRPr sz="3225" b="1">
                <a:solidFill>
                  <a:srgbClr val="122C40"/>
                </a:solidFill>
                <a:latin typeface="Arial"/>
                <a:ea typeface="Arial"/>
                <a:cs typeface="Arial"/>
              </a:defRPr>
            </a:lvl7pPr>
            <a:lvl8pPr>
              <a:defRPr sz="3225" b="1">
                <a:solidFill>
                  <a:srgbClr val="122C40"/>
                </a:solidFill>
                <a:latin typeface="Arial"/>
                <a:ea typeface="Arial"/>
                <a:cs typeface="Arial"/>
              </a:defRPr>
            </a:lvl8pPr>
            <a:lvl9pPr>
              <a:defRPr sz="3225" b="1">
                <a:solidFill>
                  <a:srgbClr val="122C40"/>
                </a:solidFill>
                <a:latin typeface="Arial"/>
                <a:ea typeface="Arial"/>
                <a:cs typeface="Arial"/>
              </a:defRPr>
            </a:lvl9pPr>
          </a:lstStyle>
          <a:p xmlns:a="http://schemas.openxmlformats.org/drawingml/2006/main">
            <a:pPr>
              <a:defRPr sz="3225" b="1">
                <a:solidFill>
                  <a:srgbClr val="122C40"/>
                </a:solidFill>
                <a:latin typeface="Arial"/>
                <a:ea typeface="Arial"/>
                <a:cs typeface="Arial"/>
              </a:defRPr>
            </a:pPr>
            <a:r>
              <a:rPr sz="3225" b="1">
                <a:solidFill>
                  <a:srgbClr val="122C40"/>
                </a:solidFill>
                <a:latin typeface="Arial"/>
                <a:ea typeface="Arial"/>
                <a:cs typeface="Arial"/>
              </a:rPr>
              <a:t>Evidence you can use</a:t>
            </a:r>
          </a:p>
        </p:txBody>
      </p:sp>
      <p:sp>
        <p:nvSpPr>
          <p:cNvPr id="3" name="">
            <a:extLst xmlns:a="http://schemas.openxmlformats.org/drawingml/2006/main">
              <a:ext uri="{FF2B5EF4-FFF2-40B4-BE49-F238E27FC236}">
                <a16:creationId xmlns:a16="http://schemas.microsoft.com/office/drawing/2014/main" id="{140835FD-A64E-4EC8-A0E8-2E92917A5ECF}"/>
              </a:ext>
            </a:extLst>
          </p:cNvPr>
          <p:cNvSpPr>
            <a:spLocks xmlns:a="http://schemas.openxmlformats.org/drawingml/2006/main" noGrp="1"/>
          </p:cNvSpPr>
          <p:nvPr/>
        </p:nvSpPr>
        <p:spPr>
          <a:xfrm xmlns:a="http://schemas.openxmlformats.org/drawingml/2006/main">
            <a:off x="514350" y="2667000"/>
            <a:ext cx="619125" cy="47625"/>
          </a:xfrm>
          <a:prstGeom xmlns:a="http://schemas.openxmlformats.org/drawingml/2006/main" prst="rect">
            <a:avLst/>
          </a:prstGeom>
          <a:solidFill xmlns:a="http://schemas.openxmlformats.org/drawingml/2006/main">
            <a:srgbClr val="00B9D9"/>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D56C3309-1CB1-4C33-B261-ED8A201E4C81}"/>
              </a:ext>
            </a:extLst>
          </p:cNvPr>
          <p:cNvSpPr>
            <a:spLocks xmlns:a="http://schemas.openxmlformats.org/drawingml/2006/main" noGrp="1"/>
          </p:cNvSpPr>
          <p:nvPr/>
        </p:nvSpPr>
        <p:spPr>
          <a:xfrm xmlns:a="http://schemas.openxmlformats.org/drawingml/2006/main">
            <a:off x="514350" y="2952750"/>
            <a:ext cx="542925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175" b="1">
                <a:solidFill>
                  <a:srgbClr val="122C40"/>
                </a:solidFill>
                <a:latin typeface="Arial"/>
                <a:ea typeface="Arial"/>
                <a:cs typeface="Arial"/>
              </a:defRPr>
            </a:defPPr>
            <a:lvl1pPr>
              <a:defRPr sz="2175" b="1">
                <a:solidFill>
                  <a:srgbClr val="122C40"/>
                </a:solidFill>
                <a:latin typeface="Arial"/>
                <a:ea typeface="Arial"/>
                <a:cs typeface="Arial"/>
              </a:defRPr>
            </a:lvl1pPr>
            <a:lvl2pPr>
              <a:defRPr sz="2175" b="1">
                <a:solidFill>
                  <a:srgbClr val="122C40"/>
                </a:solidFill>
                <a:latin typeface="Arial"/>
                <a:ea typeface="Arial"/>
                <a:cs typeface="Arial"/>
              </a:defRPr>
            </a:lvl2pPr>
            <a:lvl3pPr>
              <a:defRPr sz="2175" b="1">
                <a:solidFill>
                  <a:srgbClr val="122C40"/>
                </a:solidFill>
                <a:latin typeface="Arial"/>
                <a:ea typeface="Arial"/>
                <a:cs typeface="Arial"/>
              </a:defRPr>
            </a:lvl3pPr>
            <a:lvl4pPr>
              <a:defRPr sz="2175" b="1">
                <a:solidFill>
                  <a:srgbClr val="122C40"/>
                </a:solidFill>
                <a:latin typeface="Arial"/>
                <a:ea typeface="Arial"/>
                <a:cs typeface="Arial"/>
              </a:defRPr>
            </a:lvl4pPr>
            <a:lvl5pPr>
              <a:defRPr sz="2175" b="1">
                <a:solidFill>
                  <a:srgbClr val="122C40"/>
                </a:solidFill>
                <a:latin typeface="Arial"/>
                <a:ea typeface="Arial"/>
                <a:cs typeface="Arial"/>
              </a:defRPr>
            </a:lvl5pPr>
            <a:lvl6pPr>
              <a:defRPr sz="2175" b="1">
                <a:solidFill>
                  <a:srgbClr val="122C40"/>
                </a:solidFill>
                <a:latin typeface="Arial"/>
                <a:ea typeface="Arial"/>
                <a:cs typeface="Arial"/>
              </a:defRPr>
            </a:lvl6pPr>
            <a:lvl7pPr>
              <a:defRPr sz="2175" b="1">
                <a:solidFill>
                  <a:srgbClr val="122C40"/>
                </a:solidFill>
                <a:latin typeface="Arial"/>
                <a:ea typeface="Arial"/>
                <a:cs typeface="Arial"/>
              </a:defRPr>
            </a:lvl7pPr>
            <a:lvl8pPr>
              <a:defRPr sz="2175" b="1">
                <a:solidFill>
                  <a:srgbClr val="122C40"/>
                </a:solidFill>
                <a:latin typeface="Arial"/>
                <a:ea typeface="Arial"/>
                <a:cs typeface="Arial"/>
              </a:defRPr>
            </a:lvl8pPr>
            <a:lvl9pPr>
              <a:defRPr sz="2175" b="1">
                <a:solidFill>
                  <a:srgbClr val="122C40"/>
                </a:solidFill>
                <a:latin typeface="Arial"/>
                <a:ea typeface="Arial"/>
                <a:cs typeface="Arial"/>
              </a:defRPr>
            </a:lvl9pPr>
          </a:lstStyle>
          <a:p xmlns:a="http://schemas.openxmlformats.org/drawingml/2006/main">
            <a:pPr>
              <a:defRPr sz="2175" b="1">
                <a:solidFill>
                  <a:srgbClr val="122C40"/>
                </a:solidFill>
                <a:latin typeface="Arial"/>
                <a:ea typeface="Arial"/>
                <a:cs typeface="Arial"/>
              </a:defRPr>
            </a:pPr>
            <a:r>
              <a:rPr sz="2175" b="1">
                <a:solidFill>
                  <a:srgbClr val="122C40"/>
                </a:solidFill>
                <a:latin typeface="Arial"/>
                <a:ea typeface="Arial"/>
                <a:cs typeface="Arial"/>
              </a:rPr>
              <a:t>Your completed visit, documented</a:t>
            </a:r>
          </a:p>
        </p:txBody>
      </p:sp>
      <p:sp>
        <p:nvSpPr>
          <p:cNvPr id="5" name="">
            <a:extLst xmlns:a="http://schemas.openxmlformats.org/drawingml/2006/main">
              <a:ext uri="{FF2B5EF4-FFF2-40B4-BE49-F238E27FC236}">
                <a16:creationId xmlns:a16="http://schemas.microsoft.com/office/drawing/2014/main" id="{E03EE050-B336-4AB9-9C90-69A86917D869}"/>
              </a:ext>
            </a:extLst>
          </p:cNvPr>
          <p:cNvSpPr>
            <a:spLocks xmlns:a="http://schemas.openxmlformats.org/drawingml/2006/main" noGrp="1"/>
          </p:cNvSpPr>
          <p:nvPr/>
        </p:nvSpPr>
        <p:spPr>
          <a:xfrm xmlns:a="http://schemas.openxmlformats.org/drawingml/2006/main">
            <a:off x="514350" y="3619500"/>
            <a:ext cx="54292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725" b="1">
                <a:solidFill>
                  <a:srgbClr val="122C40"/>
                </a:solidFill>
                <a:latin typeface="Arial"/>
                <a:ea typeface="Arial"/>
                <a:cs typeface="Arial"/>
              </a:defRPr>
            </a:defPPr>
            <a:lvl1pPr>
              <a:defRPr sz="1725" b="1">
                <a:solidFill>
                  <a:srgbClr val="122C40"/>
                </a:solidFill>
                <a:latin typeface="Arial"/>
                <a:ea typeface="Arial"/>
                <a:cs typeface="Arial"/>
              </a:defRPr>
            </a:lvl1pPr>
            <a:lvl2pPr>
              <a:defRPr sz="1725" b="1">
                <a:solidFill>
                  <a:srgbClr val="122C40"/>
                </a:solidFill>
                <a:latin typeface="Arial"/>
                <a:ea typeface="Arial"/>
                <a:cs typeface="Arial"/>
              </a:defRPr>
            </a:lvl2pPr>
            <a:lvl3pPr>
              <a:defRPr sz="1725" b="1">
                <a:solidFill>
                  <a:srgbClr val="122C40"/>
                </a:solidFill>
                <a:latin typeface="Arial"/>
                <a:ea typeface="Arial"/>
                <a:cs typeface="Arial"/>
              </a:defRPr>
            </a:lvl3pPr>
            <a:lvl4pPr>
              <a:defRPr sz="1725" b="1">
                <a:solidFill>
                  <a:srgbClr val="122C40"/>
                </a:solidFill>
                <a:latin typeface="Arial"/>
                <a:ea typeface="Arial"/>
                <a:cs typeface="Arial"/>
              </a:defRPr>
            </a:lvl4pPr>
            <a:lvl5pPr>
              <a:defRPr sz="1725" b="1">
                <a:solidFill>
                  <a:srgbClr val="122C40"/>
                </a:solidFill>
                <a:latin typeface="Arial"/>
                <a:ea typeface="Arial"/>
                <a:cs typeface="Arial"/>
              </a:defRPr>
            </a:lvl5pPr>
            <a:lvl6pPr>
              <a:defRPr sz="1725" b="1">
                <a:solidFill>
                  <a:srgbClr val="122C40"/>
                </a:solidFill>
                <a:latin typeface="Arial"/>
                <a:ea typeface="Arial"/>
                <a:cs typeface="Arial"/>
              </a:defRPr>
            </a:lvl6pPr>
            <a:lvl7pPr>
              <a:defRPr sz="1725" b="1">
                <a:solidFill>
                  <a:srgbClr val="122C40"/>
                </a:solidFill>
                <a:latin typeface="Arial"/>
                <a:ea typeface="Arial"/>
                <a:cs typeface="Arial"/>
              </a:defRPr>
            </a:lvl7pPr>
            <a:lvl8pPr>
              <a:defRPr sz="1725" b="1">
                <a:solidFill>
                  <a:srgbClr val="122C40"/>
                </a:solidFill>
                <a:latin typeface="Arial"/>
                <a:ea typeface="Arial"/>
                <a:cs typeface="Arial"/>
              </a:defRPr>
            </a:lvl8pPr>
            <a:lvl9pPr>
              <a:defRPr sz="1725" b="1">
                <a:solidFill>
                  <a:srgbClr val="122C40"/>
                </a:solidFill>
                <a:latin typeface="Arial"/>
                <a:ea typeface="Arial"/>
                <a:cs typeface="Arial"/>
              </a:defRPr>
            </a:lvl9pPr>
          </a:lstStyle>
          <a:p xmlns:a="http://schemas.openxmlformats.org/drawingml/2006/main">
            <a:pPr>
              <a:defRPr sz="1725" b="1">
                <a:solidFill>
                  <a:srgbClr val="122C40"/>
                </a:solidFill>
                <a:latin typeface="Arial"/>
                <a:ea typeface="Arial"/>
                <a:cs typeface="Arial"/>
              </a:defRPr>
            </a:pPr>
            <a:r>
              <a:rPr sz="1725" b="1">
                <a:solidFill>
                  <a:srgbClr val="122C40"/>
                </a:solidFill>
                <a:latin typeface="Arial"/>
                <a:ea typeface="Arial"/>
                <a:cs typeface="Arial"/>
              </a:rPr>
              <a:t>Task history</a:t>
            </a:r>
          </a:p>
        </p:txBody>
      </p:sp>
      <p:sp>
        <p:nvSpPr>
          <p:cNvPr id="6" name="">
            <a:extLst xmlns:a="http://schemas.openxmlformats.org/drawingml/2006/main">
              <a:ext uri="{FF2B5EF4-FFF2-40B4-BE49-F238E27FC236}">
                <a16:creationId xmlns:a16="http://schemas.microsoft.com/office/drawing/2014/main" id="{F9F9196E-33F4-4B28-A6EF-4926976022DD}"/>
              </a:ext>
            </a:extLst>
          </p:cNvPr>
          <p:cNvSpPr>
            <a:spLocks xmlns:a="http://schemas.openxmlformats.org/drawingml/2006/main" noGrp="1"/>
          </p:cNvSpPr>
          <p:nvPr/>
        </p:nvSpPr>
        <p:spPr>
          <a:xfrm xmlns:a="http://schemas.openxmlformats.org/drawingml/2006/main">
            <a:off x="514350" y="3905250"/>
            <a:ext cx="547687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575" b="0">
                <a:solidFill>
                  <a:srgbClr val="526B7B"/>
                </a:solidFill>
                <a:latin typeface="Arial"/>
                <a:ea typeface="Arial"/>
                <a:cs typeface="Arial"/>
              </a:defRPr>
            </a:defPPr>
            <a:lvl1pPr>
              <a:defRPr sz="1575" b="0">
                <a:solidFill>
                  <a:srgbClr val="526B7B"/>
                </a:solidFill>
                <a:latin typeface="Arial"/>
                <a:ea typeface="Arial"/>
                <a:cs typeface="Arial"/>
              </a:defRPr>
            </a:lvl1pPr>
            <a:lvl2pPr>
              <a:defRPr sz="1575" b="0">
                <a:solidFill>
                  <a:srgbClr val="526B7B"/>
                </a:solidFill>
                <a:latin typeface="Arial"/>
                <a:ea typeface="Arial"/>
                <a:cs typeface="Arial"/>
              </a:defRPr>
            </a:lvl2pPr>
            <a:lvl3pPr>
              <a:defRPr sz="1575" b="0">
                <a:solidFill>
                  <a:srgbClr val="526B7B"/>
                </a:solidFill>
                <a:latin typeface="Arial"/>
                <a:ea typeface="Arial"/>
                <a:cs typeface="Arial"/>
              </a:defRPr>
            </a:lvl3pPr>
            <a:lvl4pPr>
              <a:defRPr sz="1575" b="0">
                <a:solidFill>
                  <a:srgbClr val="526B7B"/>
                </a:solidFill>
                <a:latin typeface="Arial"/>
                <a:ea typeface="Arial"/>
                <a:cs typeface="Arial"/>
              </a:defRPr>
            </a:lvl4pPr>
            <a:lvl5pPr>
              <a:defRPr sz="1575" b="0">
                <a:solidFill>
                  <a:srgbClr val="526B7B"/>
                </a:solidFill>
                <a:latin typeface="Arial"/>
                <a:ea typeface="Arial"/>
                <a:cs typeface="Arial"/>
              </a:defRPr>
            </a:lvl5pPr>
            <a:lvl6pPr>
              <a:defRPr sz="1575" b="0">
                <a:solidFill>
                  <a:srgbClr val="526B7B"/>
                </a:solidFill>
                <a:latin typeface="Arial"/>
                <a:ea typeface="Arial"/>
                <a:cs typeface="Arial"/>
              </a:defRPr>
            </a:lvl6pPr>
            <a:lvl7pPr>
              <a:defRPr sz="1575" b="0">
                <a:solidFill>
                  <a:srgbClr val="526B7B"/>
                </a:solidFill>
                <a:latin typeface="Arial"/>
                <a:ea typeface="Arial"/>
                <a:cs typeface="Arial"/>
              </a:defRPr>
            </a:lvl7pPr>
            <a:lvl8pPr>
              <a:defRPr sz="1575" b="0">
                <a:solidFill>
                  <a:srgbClr val="526B7B"/>
                </a:solidFill>
                <a:latin typeface="Arial"/>
                <a:ea typeface="Arial"/>
                <a:cs typeface="Arial"/>
              </a:defRPr>
            </a:lvl8pPr>
            <a:lvl9pPr>
              <a:defRPr sz="1575" b="0">
                <a:solidFill>
                  <a:srgbClr val="526B7B"/>
                </a:solidFill>
                <a:latin typeface="Arial"/>
                <a:ea typeface="Arial"/>
                <a:cs typeface="Arial"/>
              </a:defRPr>
            </a:lvl9pPr>
          </a:lstStyle>
          <a:p xmlns:a="http://schemas.openxmlformats.org/drawingml/2006/main">
            <a:pPr>
              <a:defRPr sz="1575" b="0">
                <a:solidFill>
                  <a:srgbClr val="526B7B"/>
                </a:solidFill>
                <a:latin typeface="Arial"/>
                <a:ea typeface="Arial"/>
                <a:cs typeface="Arial"/>
              </a:defRPr>
            </a:pPr>
            <a:r>
              <a:rPr sz="1575" b="0">
                <a:solidFill>
                  <a:srgbClr val="526B7B"/>
                </a:solidFill>
                <a:latin typeface="Arial"/>
                <a:ea typeface="Arial"/>
                <a:cs typeface="Arial"/>
              </a:rPr>
              <a:t>Completion times, notes and photographs</a:t>
            </a:r>
          </a:p>
        </p:txBody>
      </p:sp>
      <p:sp>
        <p:nvSpPr>
          <p:cNvPr id="7" name="">
            <a:extLst xmlns:a="http://schemas.openxmlformats.org/drawingml/2006/main">
              <a:ext uri="{FF2B5EF4-FFF2-40B4-BE49-F238E27FC236}">
                <a16:creationId xmlns:a16="http://schemas.microsoft.com/office/drawing/2014/main" id="{73154C10-1DC4-4D86-8896-B00D5DBBEA5E}"/>
              </a:ext>
            </a:extLst>
          </p:cNvPr>
          <p:cNvSpPr>
            <a:spLocks xmlns:a="http://schemas.openxmlformats.org/drawingml/2006/main" noGrp="1"/>
          </p:cNvSpPr>
          <p:nvPr/>
        </p:nvSpPr>
        <p:spPr>
          <a:xfrm xmlns:a="http://schemas.openxmlformats.org/drawingml/2006/main">
            <a:off x="514350" y="4191000"/>
            <a:ext cx="54292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725" b="1">
                <a:solidFill>
                  <a:srgbClr val="122C40"/>
                </a:solidFill>
                <a:latin typeface="Arial"/>
                <a:ea typeface="Arial"/>
                <a:cs typeface="Arial"/>
              </a:defRPr>
            </a:defPPr>
            <a:lvl1pPr>
              <a:defRPr sz="1725" b="1">
                <a:solidFill>
                  <a:srgbClr val="122C40"/>
                </a:solidFill>
                <a:latin typeface="Arial"/>
                <a:ea typeface="Arial"/>
                <a:cs typeface="Arial"/>
              </a:defRPr>
            </a:lvl1pPr>
            <a:lvl2pPr>
              <a:defRPr sz="1725" b="1">
                <a:solidFill>
                  <a:srgbClr val="122C40"/>
                </a:solidFill>
                <a:latin typeface="Arial"/>
                <a:ea typeface="Arial"/>
                <a:cs typeface="Arial"/>
              </a:defRPr>
            </a:lvl2pPr>
            <a:lvl3pPr>
              <a:defRPr sz="1725" b="1">
                <a:solidFill>
                  <a:srgbClr val="122C40"/>
                </a:solidFill>
                <a:latin typeface="Arial"/>
                <a:ea typeface="Arial"/>
                <a:cs typeface="Arial"/>
              </a:defRPr>
            </a:lvl3pPr>
            <a:lvl4pPr>
              <a:defRPr sz="1725" b="1">
                <a:solidFill>
                  <a:srgbClr val="122C40"/>
                </a:solidFill>
                <a:latin typeface="Arial"/>
                <a:ea typeface="Arial"/>
                <a:cs typeface="Arial"/>
              </a:defRPr>
            </a:lvl4pPr>
            <a:lvl5pPr>
              <a:defRPr sz="1725" b="1">
                <a:solidFill>
                  <a:srgbClr val="122C40"/>
                </a:solidFill>
                <a:latin typeface="Arial"/>
                <a:ea typeface="Arial"/>
                <a:cs typeface="Arial"/>
              </a:defRPr>
            </a:lvl5pPr>
            <a:lvl6pPr>
              <a:defRPr sz="1725" b="1">
                <a:solidFill>
                  <a:srgbClr val="122C40"/>
                </a:solidFill>
                <a:latin typeface="Arial"/>
                <a:ea typeface="Arial"/>
                <a:cs typeface="Arial"/>
              </a:defRPr>
            </a:lvl6pPr>
            <a:lvl7pPr>
              <a:defRPr sz="1725" b="1">
                <a:solidFill>
                  <a:srgbClr val="122C40"/>
                </a:solidFill>
                <a:latin typeface="Arial"/>
                <a:ea typeface="Arial"/>
                <a:cs typeface="Arial"/>
              </a:defRPr>
            </a:lvl7pPr>
            <a:lvl8pPr>
              <a:defRPr sz="1725" b="1">
                <a:solidFill>
                  <a:srgbClr val="122C40"/>
                </a:solidFill>
                <a:latin typeface="Arial"/>
                <a:ea typeface="Arial"/>
                <a:cs typeface="Arial"/>
              </a:defRPr>
            </a:lvl8pPr>
            <a:lvl9pPr>
              <a:defRPr sz="1725" b="1">
                <a:solidFill>
                  <a:srgbClr val="122C40"/>
                </a:solidFill>
                <a:latin typeface="Arial"/>
                <a:ea typeface="Arial"/>
                <a:cs typeface="Arial"/>
              </a:defRPr>
            </a:lvl9pPr>
          </a:lstStyle>
          <a:p xmlns:a="http://schemas.openxmlformats.org/drawingml/2006/main">
            <a:pPr>
              <a:defRPr sz="1725" b="1">
                <a:solidFill>
                  <a:srgbClr val="122C40"/>
                </a:solidFill>
                <a:latin typeface="Arial"/>
                <a:ea typeface="Arial"/>
                <a:cs typeface="Arial"/>
              </a:defRPr>
            </a:pPr>
            <a:r>
              <a:rPr sz="1725" b="1">
                <a:solidFill>
                  <a:srgbClr val="122C40"/>
                </a:solidFill>
                <a:latin typeface="Arial"/>
                <a:ea typeface="Arial"/>
                <a:cs typeface="Arial"/>
              </a:rPr>
              <a:t>Site attendance</a:t>
            </a:r>
          </a:p>
        </p:txBody>
      </p:sp>
      <p:sp>
        <p:nvSpPr>
          <p:cNvPr id="8" name="">
            <a:extLst xmlns:a="http://schemas.openxmlformats.org/drawingml/2006/main">
              <a:ext uri="{FF2B5EF4-FFF2-40B4-BE49-F238E27FC236}">
                <a16:creationId xmlns:a16="http://schemas.microsoft.com/office/drawing/2014/main" id="{88863D6B-46DD-4C01-9F8A-64B5EEA070B0}"/>
              </a:ext>
            </a:extLst>
          </p:cNvPr>
          <p:cNvSpPr>
            <a:spLocks xmlns:a="http://schemas.openxmlformats.org/drawingml/2006/main" noGrp="1"/>
          </p:cNvSpPr>
          <p:nvPr/>
        </p:nvSpPr>
        <p:spPr>
          <a:xfrm xmlns:a="http://schemas.openxmlformats.org/drawingml/2006/main">
            <a:off x="514350" y="4476750"/>
            <a:ext cx="547687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575" b="0">
                <a:solidFill>
                  <a:srgbClr val="526B7B"/>
                </a:solidFill>
                <a:latin typeface="Arial"/>
                <a:ea typeface="Arial"/>
                <a:cs typeface="Arial"/>
              </a:defRPr>
            </a:defPPr>
            <a:lvl1pPr>
              <a:defRPr sz="1575" b="0">
                <a:solidFill>
                  <a:srgbClr val="526B7B"/>
                </a:solidFill>
                <a:latin typeface="Arial"/>
                <a:ea typeface="Arial"/>
                <a:cs typeface="Arial"/>
              </a:defRPr>
            </a:lvl1pPr>
            <a:lvl2pPr>
              <a:defRPr sz="1575" b="0">
                <a:solidFill>
                  <a:srgbClr val="526B7B"/>
                </a:solidFill>
                <a:latin typeface="Arial"/>
                <a:ea typeface="Arial"/>
                <a:cs typeface="Arial"/>
              </a:defRPr>
            </a:lvl2pPr>
            <a:lvl3pPr>
              <a:defRPr sz="1575" b="0">
                <a:solidFill>
                  <a:srgbClr val="526B7B"/>
                </a:solidFill>
                <a:latin typeface="Arial"/>
                <a:ea typeface="Arial"/>
                <a:cs typeface="Arial"/>
              </a:defRPr>
            </a:lvl3pPr>
            <a:lvl4pPr>
              <a:defRPr sz="1575" b="0">
                <a:solidFill>
                  <a:srgbClr val="526B7B"/>
                </a:solidFill>
                <a:latin typeface="Arial"/>
                <a:ea typeface="Arial"/>
                <a:cs typeface="Arial"/>
              </a:defRPr>
            </a:lvl4pPr>
            <a:lvl5pPr>
              <a:defRPr sz="1575" b="0">
                <a:solidFill>
                  <a:srgbClr val="526B7B"/>
                </a:solidFill>
                <a:latin typeface="Arial"/>
                <a:ea typeface="Arial"/>
                <a:cs typeface="Arial"/>
              </a:defRPr>
            </a:lvl5pPr>
            <a:lvl6pPr>
              <a:defRPr sz="1575" b="0">
                <a:solidFill>
                  <a:srgbClr val="526B7B"/>
                </a:solidFill>
                <a:latin typeface="Arial"/>
                <a:ea typeface="Arial"/>
                <a:cs typeface="Arial"/>
              </a:defRPr>
            </a:lvl6pPr>
            <a:lvl7pPr>
              <a:defRPr sz="1575" b="0">
                <a:solidFill>
                  <a:srgbClr val="526B7B"/>
                </a:solidFill>
                <a:latin typeface="Arial"/>
                <a:ea typeface="Arial"/>
                <a:cs typeface="Arial"/>
              </a:defRPr>
            </a:lvl7pPr>
            <a:lvl8pPr>
              <a:defRPr sz="1575" b="0">
                <a:solidFill>
                  <a:srgbClr val="526B7B"/>
                </a:solidFill>
                <a:latin typeface="Arial"/>
                <a:ea typeface="Arial"/>
                <a:cs typeface="Arial"/>
              </a:defRPr>
            </a:lvl8pPr>
            <a:lvl9pPr>
              <a:defRPr sz="1575" b="0">
                <a:solidFill>
                  <a:srgbClr val="526B7B"/>
                </a:solidFill>
                <a:latin typeface="Arial"/>
                <a:ea typeface="Arial"/>
                <a:cs typeface="Arial"/>
              </a:defRPr>
            </a:lvl9pPr>
          </a:lstStyle>
          <a:p xmlns:a="http://schemas.openxmlformats.org/drawingml/2006/main">
            <a:pPr>
              <a:defRPr sz="1575" b="0">
                <a:solidFill>
                  <a:srgbClr val="526B7B"/>
                </a:solidFill>
                <a:latin typeface="Arial"/>
                <a:ea typeface="Arial"/>
                <a:cs typeface="Arial"/>
              </a:defRPr>
            </a:pPr>
            <a:r>
              <a:rPr sz="1575" b="0">
                <a:solidFill>
                  <a:srgbClr val="526B7B"/>
                </a:solidFill>
                <a:latin typeface="Arial"/>
                <a:ea typeface="Arial"/>
                <a:cs typeface="Arial"/>
              </a:rPr>
              <a:t>Arrival, departure and time on site</a:t>
            </a:r>
          </a:p>
        </p:txBody>
      </p:sp>
      <p:sp>
        <p:nvSpPr>
          <p:cNvPr id="9" name="">
            <a:extLst xmlns:a="http://schemas.openxmlformats.org/drawingml/2006/main">
              <a:ext uri="{FF2B5EF4-FFF2-40B4-BE49-F238E27FC236}">
                <a16:creationId xmlns:a16="http://schemas.microsoft.com/office/drawing/2014/main" id="{63E0B5B8-8A06-4D36-86AD-A1F944E37C50}"/>
              </a:ext>
            </a:extLst>
          </p:cNvPr>
          <p:cNvSpPr>
            <a:spLocks xmlns:a="http://schemas.openxmlformats.org/drawingml/2006/main" noGrp="1"/>
          </p:cNvSpPr>
          <p:nvPr/>
        </p:nvSpPr>
        <p:spPr>
          <a:xfrm xmlns:a="http://schemas.openxmlformats.org/drawingml/2006/main">
            <a:off x="514350" y="4762500"/>
            <a:ext cx="54292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725" b="1">
                <a:solidFill>
                  <a:srgbClr val="122C40"/>
                </a:solidFill>
                <a:latin typeface="Arial"/>
                <a:ea typeface="Arial"/>
                <a:cs typeface="Arial"/>
              </a:defRPr>
            </a:defPPr>
            <a:lvl1pPr>
              <a:defRPr sz="1725" b="1">
                <a:solidFill>
                  <a:srgbClr val="122C40"/>
                </a:solidFill>
                <a:latin typeface="Arial"/>
                <a:ea typeface="Arial"/>
                <a:cs typeface="Arial"/>
              </a:defRPr>
            </a:lvl1pPr>
            <a:lvl2pPr>
              <a:defRPr sz="1725" b="1">
                <a:solidFill>
                  <a:srgbClr val="122C40"/>
                </a:solidFill>
                <a:latin typeface="Arial"/>
                <a:ea typeface="Arial"/>
                <a:cs typeface="Arial"/>
              </a:defRPr>
            </a:lvl2pPr>
            <a:lvl3pPr>
              <a:defRPr sz="1725" b="1">
                <a:solidFill>
                  <a:srgbClr val="122C40"/>
                </a:solidFill>
                <a:latin typeface="Arial"/>
                <a:ea typeface="Arial"/>
                <a:cs typeface="Arial"/>
              </a:defRPr>
            </a:lvl3pPr>
            <a:lvl4pPr>
              <a:defRPr sz="1725" b="1">
                <a:solidFill>
                  <a:srgbClr val="122C40"/>
                </a:solidFill>
                <a:latin typeface="Arial"/>
                <a:ea typeface="Arial"/>
                <a:cs typeface="Arial"/>
              </a:defRPr>
            </a:lvl4pPr>
            <a:lvl5pPr>
              <a:defRPr sz="1725" b="1">
                <a:solidFill>
                  <a:srgbClr val="122C40"/>
                </a:solidFill>
                <a:latin typeface="Arial"/>
                <a:ea typeface="Arial"/>
                <a:cs typeface="Arial"/>
              </a:defRPr>
            </a:lvl5pPr>
            <a:lvl6pPr>
              <a:defRPr sz="1725" b="1">
                <a:solidFill>
                  <a:srgbClr val="122C40"/>
                </a:solidFill>
                <a:latin typeface="Arial"/>
                <a:ea typeface="Arial"/>
                <a:cs typeface="Arial"/>
              </a:defRPr>
            </a:lvl6pPr>
            <a:lvl7pPr>
              <a:defRPr sz="1725" b="1">
                <a:solidFill>
                  <a:srgbClr val="122C40"/>
                </a:solidFill>
                <a:latin typeface="Arial"/>
                <a:ea typeface="Arial"/>
                <a:cs typeface="Arial"/>
              </a:defRPr>
            </a:lvl7pPr>
            <a:lvl8pPr>
              <a:defRPr sz="1725" b="1">
                <a:solidFill>
                  <a:srgbClr val="122C40"/>
                </a:solidFill>
                <a:latin typeface="Arial"/>
                <a:ea typeface="Arial"/>
                <a:cs typeface="Arial"/>
              </a:defRPr>
            </a:lvl8pPr>
            <a:lvl9pPr>
              <a:defRPr sz="1725" b="1">
                <a:solidFill>
                  <a:srgbClr val="122C40"/>
                </a:solidFill>
                <a:latin typeface="Arial"/>
                <a:ea typeface="Arial"/>
                <a:cs typeface="Arial"/>
              </a:defRPr>
            </a:lvl9pPr>
          </a:lstStyle>
          <a:p xmlns:a="http://schemas.openxmlformats.org/drawingml/2006/main">
            <a:pPr>
              <a:defRPr sz="1725" b="1">
                <a:solidFill>
                  <a:srgbClr val="122C40"/>
                </a:solidFill>
                <a:latin typeface="Arial"/>
                <a:ea typeface="Arial"/>
                <a:cs typeface="Arial"/>
              </a:defRPr>
            </a:pPr>
            <a:r>
              <a:rPr sz="1725" b="1">
                <a:solidFill>
                  <a:srgbClr val="122C40"/>
                </a:solidFill>
                <a:latin typeface="Arial"/>
                <a:ea typeface="Arial"/>
                <a:cs typeface="Arial"/>
              </a:rPr>
              <a:t>Hardware movements</a:t>
            </a:r>
          </a:p>
        </p:txBody>
      </p:sp>
      <p:sp>
        <p:nvSpPr>
          <p:cNvPr id="10" name="">
            <a:extLst xmlns:a="http://schemas.openxmlformats.org/drawingml/2006/main">
              <a:ext uri="{FF2B5EF4-FFF2-40B4-BE49-F238E27FC236}">
                <a16:creationId xmlns:a16="http://schemas.microsoft.com/office/drawing/2014/main" id="{73A1F31B-E199-40EA-9F73-F172818F788D}"/>
              </a:ext>
            </a:extLst>
          </p:cNvPr>
          <p:cNvSpPr>
            <a:spLocks xmlns:a="http://schemas.openxmlformats.org/drawingml/2006/main" noGrp="1"/>
          </p:cNvSpPr>
          <p:nvPr/>
        </p:nvSpPr>
        <p:spPr>
          <a:xfrm xmlns:a="http://schemas.openxmlformats.org/drawingml/2006/main">
            <a:off x="514350" y="5048250"/>
            <a:ext cx="547687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575" b="0">
                <a:solidFill>
                  <a:srgbClr val="526B7B"/>
                </a:solidFill>
                <a:latin typeface="Arial"/>
                <a:ea typeface="Arial"/>
                <a:cs typeface="Arial"/>
              </a:defRPr>
            </a:defPPr>
            <a:lvl1pPr>
              <a:defRPr sz="1575" b="0">
                <a:solidFill>
                  <a:srgbClr val="526B7B"/>
                </a:solidFill>
                <a:latin typeface="Arial"/>
                <a:ea typeface="Arial"/>
                <a:cs typeface="Arial"/>
              </a:defRPr>
            </a:lvl1pPr>
            <a:lvl2pPr>
              <a:defRPr sz="1575" b="0">
                <a:solidFill>
                  <a:srgbClr val="526B7B"/>
                </a:solidFill>
                <a:latin typeface="Arial"/>
                <a:ea typeface="Arial"/>
                <a:cs typeface="Arial"/>
              </a:defRPr>
            </a:lvl2pPr>
            <a:lvl3pPr>
              <a:defRPr sz="1575" b="0">
                <a:solidFill>
                  <a:srgbClr val="526B7B"/>
                </a:solidFill>
                <a:latin typeface="Arial"/>
                <a:ea typeface="Arial"/>
                <a:cs typeface="Arial"/>
              </a:defRPr>
            </a:lvl3pPr>
            <a:lvl4pPr>
              <a:defRPr sz="1575" b="0">
                <a:solidFill>
                  <a:srgbClr val="526B7B"/>
                </a:solidFill>
                <a:latin typeface="Arial"/>
                <a:ea typeface="Arial"/>
                <a:cs typeface="Arial"/>
              </a:defRPr>
            </a:lvl4pPr>
            <a:lvl5pPr>
              <a:defRPr sz="1575" b="0">
                <a:solidFill>
                  <a:srgbClr val="526B7B"/>
                </a:solidFill>
                <a:latin typeface="Arial"/>
                <a:ea typeface="Arial"/>
                <a:cs typeface="Arial"/>
              </a:defRPr>
            </a:lvl5pPr>
            <a:lvl6pPr>
              <a:defRPr sz="1575" b="0">
                <a:solidFill>
                  <a:srgbClr val="526B7B"/>
                </a:solidFill>
                <a:latin typeface="Arial"/>
                <a:ea typeface="Arial"/>
                <a:cs typeface="Arial"/>
              </a:defRPr>
            </a:lvl6pPr>
            <a:lvl7pPr>
              <a:defRPr sz="1575" b="0">
                <a:solidFill>
                  <a:srgbClr val="526B7B"/>
                </a:solidFill>
                <a:latin typeface="Arial"/>
                <a:ea typeface="Arial"/>
                <a:cs typeface="Arial"/>
              </a:defRPr>
            </a:lvl7pPr>
            <a:lvl8pPr>
              <a:defRPr sz="1575" b="0">
                <a:solidFill>
                  <a:srgbClr val="526B7B"/>
                </a:solidFill>
                <a:latin typeface="Arial"/>
                <a:ea typeface="Arial"/>
                <a:cs typeface="Arial"/>
              </a:defRPr>
            </a:lvl8pPr>
            <a:lvl9pPr>
              <a:defRPr sz="1575" b="0">
                <a:solidFill>
                  <a:srgbClr val="526B7B"/>
                </a:solidFill>
                <a:latin typeface="Arial"/>
                <a:ea typeface="Arial"/>
                <a:cs typeface="Arial"/>
              </a:defRPr>
            </a:lvl9pPr>
          </a:lstStyle>
          <a:p xmlns:a="http://schemas.openxmlformats.org/drawingml/2006/main">
            <a:pPr>
              <a:defRPr sz="1575" b="0">
                <a:solidFill>
                  <a:srgbClr val="526B7B"/>
                </a:solidFill>
                <a:latin typeface="Arial"/>
                <a:ea typeface="Arial"/>
                <a:cs typeface="Arial"/>
              </a:defRPr>
            </a:pPr>
            <a:r>
              <a:rPr sz="1575" b="0">
                <a:solidFill>
                  <a:srgbClr val="526B7B"/>
                </a:solidFill>
                <a:latin typeface="Arial"/>
                <a:ea typeface="Arial"/>
                <a:cs typeface="Arial"/>
              </a:rPr>
              <a:t>Uplifted and decommissioned equipment</a:t>
            </a:r>
          </a:p>
        </p:txBody>
      </p:sp>
      <p:sp>
        <p:nvSpPr>
          <p:cNvPr id="11" name="">
            <a:extLst xmlns:a="http://schemas.openxmlformats.org/drawingml/2006/main">
              <a:ext uri="{FF2B5EF4-FFF2-40B4-BE49-F238E27FC236}">
                <a16:creationId xmlns:a16="http://schemas.microsoft.com/office/drawing/2014/main" id="{CBA6DE19-6F57-4ADB-9B45-524D014BA2BC}"/>
              </a:ext>
            </a:extLst>
          </p:cNvPr>
          <p:cNvSpPr>
            <a:spLocks xmlns:a="http://schemas.openxmlformats.org/drawingml/2006/main" noGrp="1"/>
          </p:cNvSpPr>
          <p:nvPr/>
        </p:nvSpPr>
        <p:spPr>
          <a:xfrm xmlns:a="http://schemas.openxmlformats.org/drawingml/2006/main">
            <a:off x="514350" y="5334000"/>
            <a:ext cx="54292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725" b="1">
                <a:solidFill>
                  <a:srgbClr val="122C40"/>
                </a:solidFill>
                <a:latin typeface="Arial"/>
                <a:ea typeface="Arial"/>
                <a:cs typeface="Arial"/>
              </a:defRPr>
            </a:defPPr>
            <a:lvl1pPr>
              <a:defRPr sz="1725" b="1">
                <a:solidFill>
                  <a:srgbClr val="122C40"/>
                </a:solidFill>
                <a:latin typeface="Arial"/>
                <a:ea typeface="Arial"/>
                <a:cs typeface="Arial"/>
              </a:defRPr>
            </a:lvl1pPr>
            <a:lvl2pPr>
              <a:defRPr sz="1725" b="1">
                <a:solidFill>
                  <a:srgbClr val="122C40"/>
                </a:solidFill>
                <a:latin typeface="Arial"/>
                <a:ea typeface="Arial"/>
                <a:cs typeface="Arial"/>
              </a:defRPr>
            </a:lvl2pPr>
            <a:lvl3pPr>
              <a:defRPr sz="1725" b="1">
                <a:solidFill>
                  <a:srgbClr val="122C40"/>
                </a:solidFill>
                <a:latin typeface="Arial"/>
                <a:ea typeface="Arial"/>
                <a:cs typeface="Arial"/>
              </a:defRPr>
            </a:lvl3pPr>
            <a:lvl4pPr>
              <a:defRPr sz="1725" b="1">
                <a:solidFill>
                  <a:srgbClr val="122C40"/>
                </a:solidFill>
                <a:latin typeface="Arial"/>
                <a:ea typeface="Arial"/>
                <a:cs typeface="Arial"/>
              </a:defRPr>
            </a:lvl4pPr>
            <a:lvl5pPr>
              <a:defRPr sz="1725" b="1">
                <a:solidFill>
                  <a:srgbClr val="122C40"/>
                </a:solidFill>
                <a:latin typeface="Arial"/>
                <a:ea typeface="Arial"/>
                <a:cs typeface="Arial"/>
              </a:defRPr>
            </a:lvl5pPr>
            <a:lvl6pPr>
              <a:defRPr sz="1725" b="1">
                <a:solidFill>
                  <a:srgbClr val="122C40"/>
                </a:solidFill>
                <a:latin typeface="Arial"/>
                <a:ea typeface="Arial"/>
                <a:cs typeface="Arial"/>
              </a:defRPr>
            </a:lvl6pPr>
            <a:lvl7pPr>
              <a:defRPr sz="1725" b="1">
                <a:solidFill>
                  <a:srgbClr val="122C40"/>
                </a:solidFill>
                <a:latin typeface="Arial"/>
                <a:ea typeface="Arial"/>
                <a:cs typeface="Arial"/>
              </a:defRPr>
            </a:lvl7pPr>
            <a:lvl8pPr>
              <a:defRPr sz="1725" b="1">
                <a:solidFill>
                  <a:srgbClr val="122C40"/>
                </a:solidFill>
                <a:latin typeface="Arial"/>
                <a:ea typeface="Arial"/>
                <a:cs typeface="Arial"/>
              </a:defRPr>
            </a:lvl8pPr>
            <a:lvl9pPr>
              <a:defRPr sz="1725" b="1">
                <a:solidFill>
                  <a:srgbClr val="122C40"/>
                </a:solidFill>
                <a:latin typeface="Arial"/>
                <a:ea typeface="Arial"/>
                <a:cs typeface="Arial"/>
              </a:defRPr>
            </a:lvl9pPr>
          </a:lstStyle>
          <a:p xmlns:a="http://schemas.openxmlformats.org/drawingml/2006/main">
            <a:pPr>
              <a:defRPr sz="1725" b="1">
                <a:solidFill>
                  <a:srgbClr val="122C40"/>
                </a:solidFill>
                <a:latin typeface="Arial"/>
                <a:ea typeface="Arial"/>
                <a:cs typeface="Arial"/>
              </a:defRPr>
            </a:pPr>
            <a:r>
              <a:rPr sz="1725" b="1">
                <a:solidFill>
                  <a:srgbClr val="122C40"/>
                </a:solidFill>
                <a:latin typeface="Arial"/>
                <a:ea typeface="Arial"/>
                <a:cs typeface="Arial"/>
              </a:rPr>
              <a:t>Materials and costs</a:t>
            </a:r>
          </a:p>
        </p:txBody>
      </p:sp>
      <p:sp>
        <p:nvSpPr>
          <p:cNvPr id="12" name="">
            <a:extLst xmlns:a="http://schemas.openxmlformats.org/drawingml/2006/main">
              <a:ext uri="{FF2B5EF4-FFF2-40B4-BE49-F238E27FC236}">
                <a16:creationId xmlns:a16="http://schemas.microsoft.com/office/drawing/2014/main" id="{71B19DCF-D018-4B0F-86CF-A9F2F3B7E940}"/>
              </a:ext>
            </a:extLst>
          </p:cNvPr>
          <p:cNvSpPr>
            <a:spLocks xmlns:a="http://schemas.openxmlformats.org/drawingml/2006/main" noGrp="1"/>
          </p:cNvSpPr>
          <p:nvPr/>
        </p:nvSpPr>
        <p:spPr>
          <a:xfrm xmlns:a="http://schemas.openxmlformats.org/drawingml/2006/main">
            <a:off x="514350" y="5619750"/>
            <a:ext cx="547687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575" b="0">
                <a:solidFill>
                  <a:srgbClr val="526B7B"/>
                </a:solidFill>
                <a:latin typeface="Arial"/>
                <a:ea typeface="Arial"/>
                <a:cs typeface="Arial"/>
              </a:defRPr>
            </a:defPPr>
            <a:lvl1pPr>
              <a:defRPr sz="1575" b="0">
                <a:solidFill>
                  <a:srgbClr val="526B7B"/>
                </a:solidFill>
                <a:latin typeface="Arial"/>
                <a:ea typeface="Arial"/>
                <a:cs typeface="Arial"/>
              </a:defRPr>
            </a:lvl1pPr>
            <a:lvl2pPr>
              <a:defRPr sz="1575" b="0">
                <a:solidFill>
                  <a:srgbClr val="526B7B"/>
                </a:solidFill>
                <a:latin typeface="Arial"/>
                <a:ea typeface="Arial"/>
                <a:cs typeface="Arial"/>
              </a:defRPr>
            </a:lvl2pPr>
            <a:lvl3pPr>
              <a:defRPr sz="1575" b="0">
                <a:solidFill>
                  <a:srgbClr val="526B7B"/>
                </a:solidFill>
                <a:latin typeface="Arial"/>
                <a:ea typeface="Arial"/>
                <a:cs typeface="Arial"/>
              </a:defRPr>
            </a:lvl3pPr>
            <a:lvl4pPr>
              <a:defRPr sz="1575" b="0">
                <a:solidFill>
                  <a:srgbClr val="526B7B"/>
                </a:solidFill>
                <a:latin typeface="Arial"/>
                <a:ea typeface="Arial"/>
                <a:cs typeface="Arial"/>
              </a:defRPr>
            </a:lvl4pPr>
            <a:lvl5pPr>
              <a:defRPr sz="1575" b="0">
                <a:solidFill>
                  <a:srgbClr val="526B7B"/>
                </a:solidFill>
                <a:latin typeface="Arial"/>
                <a:ea typeface="Arial"/>
                <a:cs typeface="Arial"/>
              </a:defRPr>
            </a:lvl5pPr>
            <a:lvl6pPr>
              <a:defRPr sz="1575" b="0">
                <a:solidFill>
                  <a:srgbClr val="526B7B"/>
                </a:solidFill>
                <a:latin typeface="Arial"/>
                <a:ea typeface="Arial"/>
                <a:cs typeface="Arial"/>
              </a:defRPr>
            </a:lvl6pPr>
            <a:lvl7pPr>
              <a:defRPr sz="1575" b="0">
                <a:solidFill>
                  <a:srgbClr val="526B7B"/>
                </a:solidFill>
                <a:latin typeface="Arial"/>
                <a:ea typeface="Arial"/>
                <a:cs typeface="Arial"/>
              </a:defRPr>
            </a:lvl7pPr>
            <a:lvl8pPr>
              <a:defRPr sz="1575" b="0">
                <a:solidFill>
                  <a:srgbClr val="526B7B"/>
                </a:solidFill>
                <a:latin typeface="Arial"/>
                <a:ea typeface="Arial"/>
                <a:cs typeface="Arial"/>
              </a:defRPr>
            </a:lvl8pPr>
            <a:lvl9pPr>
              <a:defRPr sz="1575" b="0">
                <a:solidFill>
                  <a:srgbClr val="526B7B"/>
                </a:solidFill>
                <a:latin typeface="Arial"/>
                <a:ea typeface="Arial"/>
                <a:cs typeface="Arial"/>
              </a:defRPr>
            </a:lvl9pPr>
          </a:lstStyle>
          <a:p xmlns:a="http://schemas.openxmlformats.org/drawingml/2006/main">
            <a:pPr>
              <a:defRPr sz="1575" b="0">
                <a:solidFill>
                  <a:srgbClr val="526B7B"/>
                </a:solidFill>
                <a:latin typeface="Arial"/>
                <a:ea typeface="Arial"/>
                <a:cs typeface="Arial"/>
              </a:defRPr>
            </a:pPr>
            <a:r>
              <a:rPr sz="1575" b="0">
                <a:solidFill>
                  <a:srgbClr val="526B7B"/>
                </a:solidFill>
                <a:latin typeface="Arial"/>
                <a:ea typeface="Arial"/>
                <a:cs typeface="Arial"/>
              </a:rPr>
              <a:t>Consumables used and recorded expenses</a:t>
            </a:r>
          </a:p>
        </p:txBody>
      </p:sp>
      <p:sp>
        <p:nvSpPr>
          <p:cNvPr id="13" name="">
            <a:extLst xmlns:a="http://schemas.openxmlformats.org/drawingml/2006/main">
              <a:ext uri="{FF2B5EF4-FFF2-40B4-BE49-F238E27FC236}">
                <a16:creationId xmlns:a16="http://schemas.microsoft.com/office/drawing/2014/main" id="{2EF1F162-5B68-4555-853F-02CA047BAA95}"/>
              </a:ext>
            </a:extLst>
          </p:cNvPr>
          <p:cNvSpPr>
            <a:spLocks xmlns:a="http://schemas.openxmlformats.org/drawingml/2006/main" noGrp="1"/>
          </p:cNvSpPr>
          <p:nvPr/>
        </p:nvSpPr>
        <p:spPr>
          <a:xfrm xmlns:a="http://schemas.openxmlformats.org/drawingml/2006/main">
            <a:off x="514350" y="5905500"/>
            <a:ext cx="5429250"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725" b="1">
                <a:solidFill>
                  <a:srgbClr val="122C40"/>
                </a:solidFill>
                <a:latin typeface="Arial"/>
                <a:ea typeface="Arial"/>
                <a:cs typeface="Arial"/>
              </a:defRPr>
            </a:defPPr>
            <a:lvl1pPr>
              <a:defRPr sz="1725" b="1">
                <a:solidFill>
                  <a:srgbClr val="122C40"/>
                </a:solidFill>
                <a:latin typeface="Arial"/>
                <a:ea typeface="Arial"/>
                <a:cs typeface="Arial"/>
              </a:defRPr>
            </a:lvl1pPr>
            <a:lvl2pPr>
              <a:defRPr sz="1725" b="1">
                <a:solidFill>
                  <a:srgbClr val="122C40"/>
                </a:solidFill>
                <a:latin typeface="Arial"/>
                <a:ea typeface="Arial"/>
                <a:cs typeface="Arial"/>
              </a:defRPr>
            </a:lvl2pPr>
            <a:lvl3pPr>
              <a:defRPr sz="1725" b="1">
                <a:solidFill>
                  <a:srgbClr val="122C40"/>
                </a:solidFill>
                <a:latin typeface="Arial"/>
                <a:ea typeface="Arial"/>
                <a:cs typeface="Arial"/>
              </a:defRPr>
            </a:lvl3pPr>
            <a:lvl4pPr>
              <a:defRPr sz="1725" b="1">
                <a:solidFill>
                  <a:srgbClr val="122C40"/>
                </a:solidFill>
                <a:latin typeface="Arial"/>
                <a:ea typeface="Arial"/>
                <a:cs typeface="Arial"/>
              </a:defRPr>
            </a:lvl4pPr>
            <a:lvl5pPr>
              <a:defRPr sz="1725" b="1">
                <a:solidFill>
                  <a:srgbClr val="122C40"/>
                </a:solidFill>
                <a:latin typeface="Arial"/>
                <a:ea typeface="Arial"/>
                <a:cs typeface="Arial"/>
              </a:defRPr>
            </a:lvl5pPr>
            <a:lvl6pPr>
              <a:defRPr sz="1725" b="1">
                <a:solidFill>
                  <a:srgbClr val="122C40"/>
                </a:solidFill>
                <a:latin typeface="Arial"/>
                <a:ea typeface="Arial"/>
                <a:cs typeface="Arial"/>
              </a:defRPr>
            </a:lvl6pPr>
            <a:lvl7pPr>
              <a:defRPr sz="1725" b="1">
                <a:solidFill>
                  <a:srgbClr val="122C40"/>
                </a:solidFill>
                <a:latin typeface="Arial"/>
                <a:ea typeface="Arial"/>
                <a:cs typeface="Arial"/>
              </a:defRPr>
            </a:lvl7pPr>
            <a:lvl8pPr>
              <a:defRPr sz="1725" b="1">
                <a:solidFill>
                  <a:srgbClr val="122C40"/>
                </a:solidFill>
                <a:latin typeface="Arial"/>
                <a:ea typeface="Arial"/>
                <a:cs typeface="Arial"/>
              </a:defRPr>
            </a:lvl8pPr>
            <a:lvl9pPr>
              <a:defRPr sz="1725" b="1">
                <a:solidFill>
                  <a:srgbClr val="122C40"/>
                </a:solidFill>
                <a:latin typeface="Arial"/>
                <a:ea typeface="Arial"/>
                <a:cs typeface="Arial"/>
              </a:defRPr>
            </a:lvl9pPr>
          </a:lstStyle>
          <a:p xmlns:a="http://schemas.openxmlformats.org/drawingml/2006/main">
            <a:pPr>
              <a:defRPr sz="1725" b="1">
                <a:solidFill>
                  <a:srgbClr val="122C40"/>
                </a:solidFill>
                <a:latin typeface="Arial"/>
                <a:ea typeface="Arial"/>
                <a:cs typeface="Arial"/>
              </a:defRPr>
            </a:pPr>
            <a:r>
              <a:rPr sz="1725" b="1">
                <a:solidFill>
                  <a:srgbClr val="122C40"/>
                </a:solidFill>
                <a:latin typeface="Arial"/>
                <a:ea typeface="Arial"/>
                <a:cs typeface="Arial"/>
              </a:rPr>
              <a:t>Safety and sign-off</a:t>
            </a:r>
          </a:p>
        </p:txBody>
      </p:sp>
      <p:sp>
        <p:nvSpPr>
          <p:cNvPr id="14" name="">
            <a:extLst xmlns:a="http://schemas.openxmlformats.org/drawingml/2006/main">
              <a:ext uri="{FF2B5EF4-FFF2-40B4-BE49-F238E27FC236}">
                <a16:creationId xmlns:a16="http://schemas.microsoft.com/office/drawing/2014/main" id="{9CC25993-82F9-448A-A8D5-3C546DFF1242}"/>
              </a:ext>
            </a:extLst>
          </p:cNvPr>
          <p:cNvSpPr>
            <a:spLocks xmlns:a="http://schemas.openxmlformats.org/drawingml/2006/main" noGrp="1"/>
          </p:cNvSpPr>
          <p:nvPr/>
        </p:nvSpPr>
        <p:spPr>
          <a:xfrm xmlns:a="http://schemas.openxmlformats.org/drawingml/2006/main">
            <a:off x="514350" y="6191250"/>
            <a:ext cx="5476875" cy="276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575" b="0">
                <a:solidFill>
                  <a:srgbClr val="526B7B"/>
                </a:solidFill>
                <a:latin typeface="Arial"/>
                <a:ea typeface="Arial"/>
                <a:cs typeface="Arial"/>
              </a:defRPr>
            </a:defPPr>
            <a:lvl1pPr>
              <a:defRPr sz="1575" b="0">
                <a:solidFill>
                  <a:srgbClr val="526B7B"/>
                </a:solidFill>
                <a:latin typeface="Arial"/>
                <a:ea typeface="Arial"/>
                <a:cs typeface="Arial"/>
              </a:defRPr>
            </a:lvl1pPr>
            <a:lvl2pPr>
              <a:defRPr sz="1575" b="0">
                <a:solidFill>
                  <a:srgbClr val="526B7B"/>
                </a:solidFill>
                <a:latin typeface="Arial"/>
                <a:ea typeface="Arial"/>
                <a:cs typeface="Arial"/>
              </a:defRPr>
            </a:lvl2pPr>
            <a:lvl3pPr>
              <a:defRPr sz="1575" b="0">
                <a:solidFill>
                  <a:srgbClr val="526B7B"/>
                </a:solidFill>
                <a:latin typeface="Arial"/>
                <a:ea typeface="Arial"/>
                <a:cs typeface="Arial"/>
              </a:defRPr>
            </a:lvl3pPr>
            <a:lvl4pPr>
              <a:defRPr sz="1575" b="0">
                <a:solidFill>
                  <a:srgbClr val="526B7B"/>
                </a:solidFill>
                <a:latin typeface="Arial"/>
                <a:ea typeface="Arial"/>
                <a:cs typeface="Arial"/>
              </a:defRPr>
            </a:lvl4pPr>
            <a:lvl5pPr>
              <a:defRPr sz="1575" b="0">
                <a:solidFill>
                  <a:srgbClr val="526B7B"/>
                </a:solidFill>
                <a:latin typeface="Arial"/>
                <a:ea typeface="Arial"/>
                <a:cs typeface="Arial"/>
              </a:defRPr>
            </a:lvl5pPr>
            <a:lvl6pPr>
              <a:defRPr sz="1575" b="0">
                <a:solidFill>
                  <a:srgbClr val="526B7B"/>
                </a:solidFill>
                <a:latin typeface="Arial"/>
                <a:ea typeface="Arial"/>
                <a:cs typeface="Arial"/>
              </a:defRPr>
            </a:lvl6pPr>
            <a:lvl7pPr>
              <a:defRPr sz="1575" b="0">
                <a:solidFill>
                  <a:srgbClr val="526B7B"/>
                </a:solidFill>
                <a:latin typeface="Arial"/>
                <a:ea typeface="Arial"/>
                <a:cs typeface="Arial"/>
              </a:defRPr>
            </a:lvl7pPr>
            <a:lvl8pPr>
              <a:defRPr sz="1575" b="0">
                <a:solidFill>
                  <a:srgbClr val="526B7B"/>
                </a:solidFill>
                <a:latin typeface="Arial"/>
                <a:ea typeface="Arial"/>
                <a:cs typeface="Arial"/>
              </a:defRPr>
            </a:lvl8pPr>
            <a:lvl9pPr>
              <a:defRPr sz="1575" b="0">
                <a:solidFill>
                  <a:srgbClr val="526B7B"/>
                </a:solidFill>
                <a:latin typeface="Arial"/>
                <a:ea typeface="Arial"/>
                <a:cs typeface="Arial"/>
              </a:defRPr>
            </a:lvl9pPr>
          </a:lstStyle>
          <a:p xmlns:a="http://schemas.openxmlformats.org/drawingml/2006/main">
            <a:pPr>
              <a:defRPr sz="1575" b="0">
                <a:solidFill>
                  <a:srgbClr val="526B7B"/>
                </a:solidFill>
                <a:latin typeface="Arial"/>
                <a:ea typeface="Arial"/>
                <a:cs typeface="Arial"/>
              </a:defRPr>
            </a:pPr>
            <a:r>
              <a:rPr sz="1575" b="0">
                <a:solidFill>
                  <a:srgbClr val="526B7B"/>
                </a:solidFill>
                <a:latin typeface="Arial"/>
                <a:ea typeface="Arial"/>
                <a:cs typeface="Arial"/>
              </a:rPr>
              <a:t>Assessments, exceptions and captured sign-off</a:t>
            </a:r>
          </a:p>
        </p:txBody>
      </p:sp>
      <p:sp>
        <p:nvSpPr>
          <p:cNvPr id="15" name="">
            <a:extLst xmlns:a="http://schemas.openxmlformats.org/drawingml/2006/main">
              <a:ext uri="{FF2B5EF4-FFF2-40B4-BE49-F238E27FC236}">
                <a16:creationId xmlns:a16="http://schemas.microsoft.com/office/drawing/2014/main" id="{361EB131-767E-4AA7-8036-11D8DA49DEAC}"/>
              </a:ext>
            </a:extLst>
          </p:cNvPr>
          <p:cNvSpPr>
            <a:spLocks xmlns:a="http://schemas.openxmlformats.org/drawingml/2006/main" noGrp="1"/>
          </p:cNvSpPr>
          <p:nvPr/>
        </p:nvSpPr>
        <p:spPr>
          <a:xfrm xmlns:a="http://schemas.openxmlformats.org/drawingml/2006/main">
            <a:off x="6600825" y="342900"/>
            <a:ext cx="4324350" cy="6115050"/>
          </a:xfrm>
          <a:prstGeom xmlns:a="http://schemas.openxmlformats.org/drawingml/2006/main" prst="rect">
            <a:avLst/>
          </a:prstGeom>
          <a:solidFill xmlns:a="http://schemas.openxmlformats.org/drawingml/2006/main">
            <a:srgbClr val="CCD9E0"/>
          </a:solidFill>
          <a:ln xmlns:a="http://schemas.openxmlformats.org/drawingml/2006/main" w="0">
            <a:noFill/>
          </a:ln>
        </p:spPr>
      </p:sp>
      <p:pic>
        <p:nvPicPr>
          <p:cNvPr id="16" name="">
            <a:extLst xmlns:a="http://schemas.openxmlformats.org/drawingml/2006/main">
              <a:ext uri="{FF2B5EF4-FFF2-40B4-BE49-F238E27FC236}">
                <a16:creationId xmlns:a16="http://schemas.microsoft.com/office/drawing/2014/main" id="{AF53BC7F-CFBA-49E0-8EE8-1A1C0C8A5B60}"/>
              </a:ext>
            </a:extLst>
          </p:cNvPr>
          <p:cNvPicPr>
            <a:picLocks xmlns:a="http://schemas.openxmlformats.org/drawingml/2006/main" noChangeAspect="1"/>
          </p:cNvPicPr>
          <p:nvPr/>
        </p:nvPicPr>
        <p:blipFill>
          <a:blip xmlns:r="http://schemas.openxmlformats.org/officeDocument/2006/relationships" xmlns:a="http://schemas.openxmlformats.org/drawingml/2006/main" r:embed="Re3e4af553be24de4"/>
          <a:stretch xmlns:a="http://schemas.openxmlformats.org/drawingml/2006/main"/>
        </p:blipFill>
        <p:spPr>
          <a:xfrm xmlns:a="http://schemas.openxmlformats.org/drawingml/2006/main">
            <a:off x="6496050" y="239324"/>
            <a:ext cx="4324350" cy="6112651"/>
          </a:xfrm>
          <a:prstGeom xmlns:a="http://schemas.openxmlformats.org/drawingml/2006/main" prst="rect">
            <a:avLst/>
          </a:prstGeom>
        </p:spPr>
      </p:pic>
      <p:sp>
        <p:nvSpPr>
          <p:cNvPr id="17" name="">
            <a:extLst xmlns:a="http://schemas.openxmlformats.org/drawingml/2006/main">
              <a:ext uri="{FF2B5EF4-FFF2-40B4-BE49-F238E27FC236}">
                <a16:creationId xmlns:a16="http://schemas.microsoft.com/office/drawing/2014/main" id="{8FA00BAD-B117-462C-94AF-75A585DF1CCF}"/>
              </a:ext>
            </a:extLst>
          </p:cNvPr>
          <p:cNvSpPr>
            <a:spLocks xmlns:a="http://schemas.openxmlformats.org/drawingml/2006/main" noGrp="1"/>
          </p:cNvSpPr>
          <p:nvPr/>
        </p:nvSpPr>
        <p:spPr>
          <a:xfrm xmlns:a="http://schemas.openxmlformats.org/drawingml/2006/main">
            <a:off x="11239500" y="6448425"/>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975" b="0">
                <a:solidFill>
                  <a:srgbClr val="526B7B"/>
                </a:solidFill>
                <a:latin typeface="Arial"/>
                <a:ea typeface="Arial"/>
                <a:cs typeface="Arial"/>
              </a:defRPr>
            </a:defPPr>
            <a:lvl1pPr>
              <a:defRPr sz="975" b="0">
                <a:solidFill>
                  <a:srgbClr val="526B7B"/>
                </a:solidFill>
                <a:latin typeface="Arial"/>
                <a:ea typeface="Arial"/>
                <a:cs typeface="Arial"/>
              </a:defRPr>
            </a:lvl1pPr>
            <a:lvl2pPr>
              <a:defRPr sz="975" b="0">
                <a:solidFill>
                  <a:srgbClr val="526B7B"/>
                </a:solidFill>
                <a:latin typeface="Arial"/>
                <a:ea typeface="Arial"/>
                <a:cs typeface="Arial"/>
              </a:defRPr>
            </a:lvl2pPr>
            <a:lvl3pPr>
              <a:defRPr sz="975" b="0">
                <a:solidFill>
                  <a:srgbClr val="526B7B"/>
                </a:solidFill>
                <a:latin typeface="Arial"/>
                <a:ea typeface="Arial"/>
                <a:cs typeface="Arial"/>
              </a:defRPr>
            </a:lvl3pPr>
            <a:lvl4pPr>
              <a:defRPr sz="975" b="0">
                <a:solidFill>
                  <a:srgbClr val="526B7B"/>
                </a:solidFill>
                <a:latin typeface="Arial"/>
                <a:ea typeface="Arial"/>
                <a:cs typeface="Arial"/>
              </a:defRPr>
            </a:lvl4pPr>
            <a:lvl5pPr>
              <a:defRPr sz="975" b="0">
                <a:solidFill>
                  <a:srgbClr val="526B7B"/>
                </a:solidFill>
                <a:latin typeface="Arial"/>
                <a:ea typeface="Arial"/>
                <a:cs typeface="Arial"/>
              </a:defRPr>
            </a:lvl5pPr>
            <a:lvl6pPr>
              <a:defRPr sz="975" b="0">
                <a:solidFill>
                  <a:srgbClr val="526B7B"/>
                </a:solidFill>
                <a:latin typeface="Arial"/>
                <a:ea typeface="Arial"/>
                <a:cs typeface="Arial"/>
              </a:defRPr>
            </a:lvl6pPr>
            <a:lvl7pPr>
              <a:defRPr sz="975" b="0">
                <a:solidFill>
                  <a:srgbClr val="526B7B"/>
                </a:solidFill>
                <a:latin typeface="Arial"/>
                <a:ea typeface="Arial"/>
                <a:cs typeface="Arial"/>
              </a:defRPr>
            </a:lvl7pPr>
            <a:lvl8pPr>
              <a:defRPr sz="975" b="0">
                <a:solidFill>
                  <a:srgbClr val="526B7B"/>
                </a:solidFill>
                <a:latin typeface="Arial"/>
                <a:ea typeface="Arial"/>
                <a:cs typeface="Arial"/>
              </a:defRPr>
            </a:lvl8pPr>
            <a:lvl9pPr>
              <a:defRPr sz="975" b="0">
                <a:solidFill>
                  <a:srgbClr val="526B7B"/>
                </a:solidFill>
                <a:latin typeface="Arial"/>
                <a:ea typeface="Arial"/>
                <a:cs typeface="Arial"/>
              </a:defRPr>
            </a:lvl9pPr>
          </a:lstStyle>
          <a:p xmlns:a="http://schemas.openxmlformats.org/drawingml/2006/main">
            <a:pPr>
              <a:defRPr sz="975" b="0">
                <a:solidFill>
                  <a:srgbClr val="526B7B"/>
                </a:solidFill>
                <a:latin typeface="Arial"/>
                <a:ea typeface="Arial"/>
                <a:cs typeface="Arial"/>
              </a:defRPr>
            </a:pPr>
            <a:r>
              <a:rPr sz="975" b="0">
                <a:solidFill>
                  <a:srgbClr val="526B7B"/>
                </a:solidFill>
                <a:latin typeface="Arial"/>
                <a:ea typeface="Arial"/>
                <a:cs typeface="Arial"/>
              </a:rPr>
              <a:t>04</a:t>
            </a:r>
          </a:p>
        </p:txBody>
      </p:sp>
    </p:spTree>
    <p:extLst>
      <p:ext uri="{BB962C8B-B14F-4D97-AF65-F5344CB8AC3E}">
        <p14:creationId xmlns:p14="http://schemas.microsoft.com/office/powerpoint/2010/main" val="1654672593"/>
      </p:ext>
    </p:extLst>
  </p:cSld>
</p:sld>
</file>

<file path=ppt/slides/slide5.xml><?xml version="1.0" encoding="utf-8"?>
<p:sld xmlns:p="http://schemas.openxmlformats.org/presentationml/2006/main">
  <p:cSld>
    <p:bg>
      <p:bgPr>
        <a:solidFill xmlns:a="http://schemas.openxmlformats.org/drawingml/2006/main">
          <a:srgbClr val="03121F"/>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505002D2-3C54-46B9-9F77-7C59032FEC94}"/>
              </a:ext>
            </a:extLst>
          </p:cNvPr>
          <p:cNvSpPr>
            <a:spLocks xmlns:a="http://schemas.openxmlformats.org/drawingml/2006/main" noGrp="1"/>
          </p:cNvSpPr>
          <p:nvPr/>
        </p:nvSpPr>
        <p:spPr>
          <a:xfrm xmlns:a="http://schemas.openxmlformats.org/drawingml/2006/main">
            <a:off x="514350" y="257175"/>
            <a:ext cx="9525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975" b="1">
                <a:solidFill>
                  <a:srgbClr val="00B9D9"/>
                </a:solidFill>
                <a:latin typeface="Arial"/>
                <a:ea typeface="Arial"/>
                <a:cs typeface="Arial"/>
              </a:defRPr>
            </a:defPPr>
            <a:lvl1pPr>
              <a:defRPr sz="975" b="1">
                <a:solidFill>
                  <a:srgbClr val="00B9D9"/>
                </a:solidFill>
                <a:latin typeface="Arial"/>
                <a:ea typeface="Arial"/>
                <a:cs typeface="Arial"/>
              </a:defRPr>
            </a:lvl1pPr>
            <a:lvl2pPr>
              <a:defRPr sz="975" b="1">
                <a:solidFill>
                  <a:srgbClr val="00B9D9"/>
                </a:solidFill>
                <a:latin typeface="Arial"/>
                <a:ea typeface="Arial"/>
                <a:cs typeface="Arial"/>
              </a:defRPr>
            </a:lvl2pPr>
            <a:lvl3pPr>
              <a:defRPr sz="975" b="1">
                <a:solidFill>
                  <a:srgbClr val="00B9D9"/>
                </a:solidFill>
                <a:latin typeface="Arial"/>
                <a:ea typeface="Arial"/>
                <a:cs typeface="Arial"/>
              </a:defRPr>
            </a:lvl3pPr>
            <a:lvl4pPr>
              <a:defRPr sz="975" b="1">
                <a:solidFill>
                  <a:srgbClr val="00B9D9"/>
                </a:solidFill>
                <a:latin typeface="Arial"/>
                <a:ea typeface="Arial"/>
                <a:cs typeface="Arial"/>
              </a:defRPr>
            </a:lvl4pPr>
            <a:lvl5pPr>
              <a:defRPr sz="975" b="1">
                <a:solidFill>
                  <a:srgbClr val="00B9D9"/>
                </a:solidFill>
                <a:latin typeface="Arial"/>
                <a:ea typeface="Arial"/>
                <a:cs typeface="Arial"/>
              </a:defRPr>
            </a:lvl5pPr>
            <a:lvl6pPr>
              <a:defRPr sz="975" b="1">
                <a:solidFill>
                  <a:srgbClr val="00B9D9"/>
                </a:solidFill>
                <a:latin typeface="Arial"/>
                <a:ea typeface="Arial"/>
                <a:cs typeface="Arial"/>
              </a:defRPr>
            </a:lvl6pPr>
            <a:lvl7pPr>
              <a:defRPr sz="975" b="1">
                <a:solidFill>
                  <a:srgbClr val="00B9D9"/>
                </a:solidFill>
                <a:latin typeface="Arial"/>
                <a:ea typeface="Arial"/>
                <a:cs typeface="Arial"/>
              </a:defRPr>
            </a:lvl7pPr>
            <a:lvl8pPr>
              <a:defRPr sz="975" b="1">
                <a:solidFill>
                  <a:srgbClr val="00B9D9"/>
                </a:solidFill>
                <a:latin typeface="Arial"/>
                <a:ea typeface="Arial"/>
                <a:cs typeface="Arial"/>
              </a:defRPr>
            </a:lvl8pPr>
            <a:lvl9pPr>
              <a:defRPr sz="975" b="1">
                <a:solidFill>
                  <a:srgbClr val="00B9D9"/>
                </a:solidFill>
                <a:latin typeface="Arial"/>
                <a:ea typeface="Arial"/>
                <a:cs typeface="Arial"/>
              </a:defRPr>
            </a:lvl9pPr>
          </a:lstStyle>
          <a:p xmlns:a="http://schemas.openxmlformats.org/drawingml/2006/main">
            <a:pPr>
              <a:defRPr sz="975" b="1">
                <a:solidFill>
                  <a:srgbClr val="00B9D9"/>
                </a:solidFill>
                <a:latin typeface="Arial"/>
                <a:ea typeface="Arial"/>
                <a:cs typeface="Arial"/>
              </a:defRPr>
            </a:pPr>
            <a:r>
              <a:rPr sz="975" b="1">
                <a:solidFill>
                  <a:srgbClr val="00B9D9"/>
                </a:solidFill>
                <a:latin typeface="Arial"/>
                <a:ea typeface="Arial"/>
                <a:cs typeface="Arial"/>
              </a:rPr>
              <a:t/>
            </a:r>
          </a:p>
        </p:txBody>
      </p:sp>
      <p:sp>
        <p:nvSpPr>
          <p:cNvPr id="2" name="">
            <a:extLst xmlns:a="http://schemas.openxmlformats.org/drawingml/2006/main">
              <a:ext uri="{FF2B5EF4-FFF2-40B4-BE49-F238E27FC236}">
                <a16:creationId xmlns:a16="http://schemas.microsoft.com/office/drawing/2014/main" id="{D052521D-6B06-4694-A313-6A52AF2E5B00}"/>
              </a:ext>
            </a:extLst>
          </p:cNvPr>
          <p:cNvSpPr>
            <a:spLocks xmlns:a="http://schemas.openxmlformats.org/drawingml/2006/main" noGrp="1"/>
          </p:cNvSpPr>
          <p:nvPr/>
        </p:nvSpPr>
        <p:spPr>
          <a:xfrm xmlns:a="http://schemas.openxmlformats.org/drawingml/2006/main">
            <a:off x="514350" y="723900"/>
            <a:ext cx="106680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3225" b="1">
                <a:solidFill>
                  <a:srgbClr val="FFFFFF"/>
                </a:solidFill>
                <a:latin typeface="Arial"/>
                <a:ea typeface="Arial"/>
                <a:cs typeface="Arial"/>
              </a:defRPr>
            </a:defPPr>
            <a:lvl1pPr>
              <a:defRPr sz="3225" b="1">
                <a:solidFill>
                  <a:srgbClr val="FFFFFF"/>
                </a:solidFill>
                <a:latin typeface="Arial"/>
                <a:ea typeface="Arial"/>
                <a:cs typeface="Arial"/>
              </a:defRPr>
            </a:lvl1pPr>
            <a:lvl2pPr>
              <a:defRPr sz="3225" b="1">
                <a:solidFill>
                  <a:srgbClr val="FFFFFF"/>
                </a:solidFill>
                <a:latin typeface="Arial"/>
                <a:ea typeface="Arial"/>
                <a:cs typeface="Arial"/>
              </a:defRPr>
            </a:lvl2pPr>
            <a:lvl3pPr>
              <a:defRPr sz="3225" b="1">
                <a:solidFill>
                  <a:srgbClr val="FFFFFF"/>
                </a:solidFill>
                <a:latin typeface="Arial"/>
                <a:ea typeface="Arial"/>
                <a:cs typeface="Arial"/>
              </a:defRPr>
            </a:lvl3pPr>
            <a:lvl4pPr>
              <a:defRPr sz="3225" b="1">
                <a:solidFill>
                  <a:srgbClr val="FFFFFF"/>
                </a:solidFill>
                <a:latin typeface="Arial"/>
                <a:ea typeface="Arial"/>
                <a:cs typeface="Arial"/>
              </a:defRPr>
            </a:lvl4pPr>
            <a:lvl5pPr>
              <a:defRPr sz="3225" b="1">
                <a:solidFill>
                  <a:srgbClr val="FFFFFF"/>
                </a:solidFill>
                <a:latin typeface="Arial"/>
                <a:ea typeface="Arial"/>
                <a:cs typeface="Arial"/>
              </a:defRPr>
            </a:lvl5pPr>
            <a:lvl6pPr>
              <a:defRPr sz="3225" b="1">
                <a:solidFill>
                  <a:srgbClr val="FFFFFF"/>
                </a:solidFill>
                <a:latin typeface="Arial"/>
                <a:ea typeface="Arial"/>
                <a:cs typeface="Arial"/>
              </a:defRPr>
            </a:lvl6pPr>
            <a:lvl7pPr>
              <a:defRPr sz="3225" b="1">
                <a:solidFill>
                  <a:srgbClr val="FFFFFF"/>
                </a:solidFill>
                <a:latin typeface="Arial"/>
                <a:ea typeface="Arial"/>
                <a:cs typeface="Arial"/>
              </a:defRPr>
            </a:lvl7pPr>
            <a:lvl8pPr>
              <a:defRPr sz="3225" b="1">
                <a:solidFill>
                  <a:srgbClr val="FFFFFF"/>
                </a:solidFill>
                <a:latin typeface="Arial"/>
                <a:ea typeface="Arial"/>
                <a:cs typeface="Arial"/>
              </a:defRPr>
            </a:lvl8pPr>
            <a:lvl9pPr>
              <a:defRPr sz="3225" b="1">
                <a:solidFill>
                  <a:srgbClr val="FFFFFF"/>
                </a:solidFill>
                <a:latin typeface="Arial"/>
                <a:ea typeface="Arial"/>
                <a:cs typeface="Arial"/>
              </a:defRPr>
            </a:lvl9pPr>
          </a:lstStyle>
          <a:p xmlns:a="http://schemas.openxmlformats.org/drawingml/2006/main">
            <a:pPr>
              <a:defRPr sz="3225" b="1">
                <a:solidFill>
                  <a:srgbClr val="FFFFFF"/>
                </a:solidFill>
                <a:latin typeface="Arial"/>
                <a:ea typeface="Arial"/>
                <a:cs typeface="Arial"/>
              </a:defRPr>
            </a:pPr>
            <a:r>
              <a:rPr sz="3225" b="1">
                <a:solidFill>
                  <a:srgbClr val="FFFFFF"/>
                </a:solidFill>
                <a:latin typeface="Arial"/>
                <a:ea typeface="Arial"/>
                <a:cs typeface="Arial"/>
              </a:rPr>
              <a:t>Let’s plan your on-site support</a:t>
            </a:r>
          </a:p>
        </p:txBody>
      </p:sp>
      <p:sp>
        <p:nvSpPr>
          <p:cNvPr id="3" name="">
            <a:extLst xmlns:a="http://schemas.openxmlformats.org/drawingml/2006/main">
              <a:ext uri="{FF2B5EF4-FFF2-40B4-BE49-F238E27FC236}">
                <a16:creationId xmlns:a16="http://schemas.microsoft.com/office/drawing/2014/main" id="{06EBD728-2CDE-4860-BD8C-380064DB0262}"/>
              </a:ext>
            </a:extLst>
          </p:cNvPr>
          <p:cNvSpPr>
            <a:spLocks xmlns:a="http://schemas.openxmlformats.org/drawingml/2006/main" noGrp="1"/>
          </p:cNvSpPr>
          <p:nvPr/>
        </p:nvSpPr>
        <p:spPr>
          <a:xfrm xmlns:a="http://schemas.openxmlformats.org/drawingml/2006/main">
            <a:off x="514350" y="1790700"/>
            <a:ext cx="619125" cy="47625"/>
          </a:xfrm>
          <a:prstGeom xmlns:a="http://schemas.openxmlformats.org/drawingml/2006/main" prst="rect">
            <a:avLst/>
          </a:prstGeom>
          <a:solidFill xmlns:a="http://schemas.openxmlformats.org/drawingml/2006/main">
            <a:srgbClr val="00B9D9"/>
          </a:solidFill>
          <a:ln xmlns:a="http://schemas.openxmlformats.org/drawingml/2006/main" w="0">
            <a:noFill/>
          </a:ln>
        </p:spPr>
      </p:sp>
      <p:sp>
        <p:nvSpPr>
          <p:cNvPr id="4" name="">
            <a:extLst xmlns:a="http://schemas.openxmlformats.org/drawingml/2006/main">
              <a:ext uri="{FF2B5EF4-FFF2-40B4-BE49-F238E27FC236}">
                <a16:creationId xmlns:a16="http://schemas.microsoft.com/office/drawing/2014/main" id="{2ACE0C10-B33D-43DD-934B-646816825B4E}"/>
              </a:ext>
            </a:extLst>
          </p:cNvPr>
          <p:cNvSpPr>
            <a:spLocks xmlns:a="http://schemas.openxmlformats.org/drawingml/2006/main" noGrp="1"/>
          </p:cNvSpPr>
          <p:nvPr/>
        </p:nvSpPr>
        <p:spPr>
          <a:xfrm xmlns:a="http://schemas.openxmlformats.org/drawingml/2006/main">
            <a:off x="11239500" y="6448425"/>
            <a:ext cx="3810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975" b="0">
                <a:solidFill>
                  <a:srgbClr val="FFFFFF"/>
                </a:solidFill>
                <a:latin typeface="Arial"/>
                <a:ea typeface="Arial"/>
                <a:cs typeface="Arial"/>
              </a:defRPr>
            </a:defPPr>
            <a:lvl1pPr>
              <a:defRPr sz="975" b="0">
                <a:solidFill>
                  <a:srgbClr val="FFFFFF"/>
                </a:solidFill>
                <a:latin typeface="Arial"/>
                <a:ea typeface="Arial"/>
                <a:cs typeface="Arial"/>
              </a:defRPr>
            </a:lvl1pPr>
            <a:lvl2pPr>
              <a:defRPr sz="975" b="0">
                <a:solidFill>
                  <a:srgbClr val="FFFFFF"/>
                </a:solidFill>
                <a:latin typeface="Arial"/>
                <a:ea typeface="Arial"/>
                <a:cs typeface="Arial"/>
              </a:defRPr>
            </a:lvl2pPr>
            <a:lvl3pPr>
              <a:defRPr sz="975" b="0">
                <a:solidFill>
                  <a:srgbClr val="FFFFFF"/>
                </a:solidFill>
                <a:latin typeface="Arial"/>
                <a:ea typeface="Arial"/>
                <a:cs typeface="Arial"/>
              </a:defRPr>
            </a:lvl3pPr>
            <a:lvl4pPr>
              <a:defRPr sz="975" b="0">
                <a:solidFill>
                  <a:srgbClr val="FFFFFF"/>
                </a:solidFill>
                <a:latin typeface="Arial"/>
                <a:ea typeface="Arial"/>
                <a:cs typeface="Arial"/>
              </a:defRPr>
            </a:lvl4pPr>
            <a:lvl5pPr>
              <a:defRPr sz="975" b="0">
                <a:solidFill>
                  <a:srgbClr val="FFFFFF"/>
                </a:solidFill>
                <a:latin typeface="Arial"/>
                <a:ea typeface="Arial"/>
                <a:cs typeface="Arial"/>
              </a:defRPr>
            </a:lvl5pPr>
            <a:lvl6pPr>
              <a:defRPr sz="975" b="0">
                <a:solidFill>
                  <a:srgbClr val="FFFFFF"/>
                </a:solidFill>
                <a:latin typeface="Arial"/>
                <a:ea typeface="Arial"/>
                <a:cs typeface="Arial"/>
              </a:defRPr>
            </a:lvl6pPr>
            <a:lvl7pPr>
              <a:defRPr sz="975" b="0">
                <a:solidFill>
                  <a:srgbClr val="FFFFFF"/>
                </a:solidFill>
                <a:latin typeface="Arial"/>
                <a:ea typeface="Arial"/>
                <a:cs typeface="Arial"/>
              </a:defRPr>
            </a:lvl7pPr>
            <a:lvl8pPr>
              <a:defRPr sz="975" b="0">
                <a:solidFill>
                  <a:srgbClr val="FFFFFF"/>
                </a:solidFill>
                <a:latin typeface="Arial"/>
                <a:ea typeface="Arial"/>
                <a:cs typeface="Arial"/>
              </a:defRPr>
            </a:lvl8pPr>
            <a:lvl9pPr>
              <a:defRPr sz="975" b="0">
                <a:solidFill>
                  <a:srgbClr val="FFFFFF"/>
                </a:solidFill>
                <a:latin typeface="Arial"/>
                <a:ea typeface="Arial"/>
                <a:cs typeface="Arial"/>
              </a:defRPr>
            </a:lvl9pPr>
          </a:lstStyle>
          <a:p xmlns:a="http://schemas.openxmlformats.org/drawingml/2006/main">
            <a:pPr>
              <a:defRPr sz="975" b="0">
                <a:solidFill>
                  <a:srgbClr val="FFFFFF"/>
                </a:solidFill>
                <a:latin typeface="Arial"/>
                <a:ea typeface="Arial"/>
                <a:cs typeface="Arial"/>
              </a:defRPr>
            </a:pPr>
            <a:r>
              <a:rPr sz="975" b="0">
                <a:solidFill>
                  <a:srgbClr val="FFFFFF"/>
                </a:solidFill>
                <a:latin typeface="Arial"/>
                <a:ea typeface="Arial"/>
                <a:cs typeface="Arial"/>
              </a:rPr>
              <a:t>05</a:t>
            </a:r>
          </a:p>
        </p:txBody>
      </p:sp>
      <p:pic>
        <p:nvPicPr>
          <p:cNvPr id="5" name="">
            <a:extLst xmlns:a="http://schemas.openxmlformats.org/drawingml/2006/main">
              <a:ext uri="{FF2B5EF4-FFF2-40B4-BE49-F238E27FC236}">
                <a16:creationId xmlns:a16="http://schemas.microsoft.com/office/drawing/2014/main" id="{3C4AFD76-FD5F-4815-8C9F-F6DB056C9830}"/>
              </a:ext>
            </a:extLst>
          </p:cNvPr>
          <p:cNvPicPr>
            <a:picLocks xmlns:a="http://schemas.openxmlformats.org/drawingml/2006/main" noChangeAspect="1"/>
          </p:cNvPicPr>
          <p:nvPr/>
        </p:nvPicPr>
        <p:blipFill>
          <a:blip xmlns:r="http://schemas.openxmlformats.org/officeDocument/2006/relationships" xmlns:a="http://schemas.openxmlformats.org/drawingml/2006/main" r:embed="R1313b5d5222f49dd"/>
          <a:stretch xmlns:a="http://schemas.openxmlformats.org/drawingml/2006/main"/>
        </p:blipFill>
        <p:spPr>
          <a:xfrm xmlns:a="http://schemas.openxmlformats.org/drawingml/2006/main">
            <a:off x="6572250" y="2575073"/>
            <a:ext cx="5619750" cy="313660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A5ADC21A-372B-4556-8442-1FFA6E2B699E}"/>
              </a:ext>
            </a:extLst>
          </p:cNvPr>
          <p:cNvSpPr>
            <a:spLocks xmlns:a="http://schemas.openxmlformats.org/drawingml/2006/main" noGrp="1"/>
          </p:cNvSpPr>
          <p:nvPr/>
        </p:nvSpPr>
        <p:spPr>
          <a:xfrm xmlns:a="http://schemas.openxmlformats.org/drawingml/2006/main">
            <a:off x="6553200" y="2000250"/>
            <a:ext cx="1238250" cy="4286250"/>
          </a:xfrm>
          <a:prstGeom xmlns:a="http://schemas.openxmlformats.org/drawingml/2006/main" prst="rect">
            <a:avLst/>
          </a:prstGeom>
          <a:gradFill xmlns:a="http://schemas.openxmlformats.org/drawingml/2006/main">
            <a:gsLst>
              <a:gs pos="0">
                <a:srgbClr val="03121F">
                  <a:alpha val="100000"/>
                </a:srgbClr>
              </a:gs>
              <a:gs pos="100000">
                <a:srgbClr val="03121F">
                  <a:alpha val="0"/>
                </a:srgbClr>
              </a:gs>
            </a:gsLst>
            <a:lin ang="0"/>
          </a:gra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6F4F10B0-5B72-4058-B23D-18A0E9164D1A}"/>
              </a:ext>
            </a:extLst>
          </p:cNvPr>
          <p:cNvSpPr>
            <a:spLocks xmlns:a="http://schemas.openxmlformats.org/drawingml/2006/main" noGrp="1"/>
          </p:cNvSpPr>
          <p:nvPr/>
        </p:nvSpPr>
        <p:spPr>
          <a:xfrm xmlns:a="http://schemas.openxmlformats.org/drawingml/2006/main">
            <a:off x="514350" y="2181225"/>
            <a:ext cx="581025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3150" b="1">
                <a:solidFill>
                  <a:srgbClr val="FFFFFF"/>
                </a:solidFill>
                <a:latin typeface="Arial"/>
                <a:ea typeface="Arial"/>
                <a:cs typeface="Arial"/>
              </a:defRPr>
            </a:defPPr>
            <a:lvl1pPr>
              <a:defRPr sz="3150" b="1">
                <a:solidFill>
                  <a:srgbClr val="FFFFFF"/>
                </a:solidFill>
                <a:latin typeface="Arial"/>
                <a:ea typeface="Arial"/>
                <a:cs typeface="Arial"/>
              </a:defRPr>
            </a:lvl1pPr>
            <a:lvl2pPr>
              <a:defRPr sz="3150" b="1">
                <a:solidFill>
                  <a:srgbClr val="FFFFFF"/>
                </a:solidFill>
                <a:latin typeface="Arial"/>
                <a:ea typeface="Arial"/>
                <a:cs typeface="Arial"/>
              </a:defRPr>
            </a:lvl2pPr>
            <a:lvl3pPr>
              <a:defRPr sz="3150" b="1">
                <a:solidFill>
                  <a:srgbClr val="FFFFFF"/>
                </a:solidFill>
                <a:latin typeface="Arial"/>
                <a:ea typeface="Arial"/>
                <a:cs typeface="Arial"/>
              </a:defRPr>
            </a:lvl3pPr>
            <a:lvl4pPr>
              <a:defRPr sz="3150" b="1">
                <a:solidFill>
                  <a:srgbClr val="FFFFFF"/>
                </a:solidFill>
                <a:latin typeface="Arial"/>
                <a:ea typeface="Arial"/>
                <a:cs typeface="Arial"/>
              </a:defRPr>
            </a:lvl4pPr>
            <a:lvl5pPr>
              <a:defRPr sz="3150" b="1">
                <a:solidFill>
                  <a:srgbClr val="FFFFFF"/>
                </a:solidFill>
                <a:latin typeface="Arial"/>
                <a:ea typeface="Arial"/>
                <a:cs typeface="Arial"/>
              </a:defRPr>
            </a:lvl5pPr>
            <a:lvl6pPr>
              <a:defRPr sz="3150" b="1">
                <a:solidFill>
                  <a:srgbClr val="FFFFFF"/>
                </a:solidFill>
                <a:latin typeface="Arial"/>
                <a:ea typeface="Arial"/>
                <a:cs typeface="Arial"/>
              </a:defRPr>
            </a:lvl6pPr>
            <a:lvl7pPr>
              <a:defRPr sz="3150" b="1">
                <a:solidFill>
                  <a:srgbClr val="FFFFFF"/>
                </a:solidFill>
                <a:latin typeface="Arial"/>
                <a:ea typeface="Arial"/>
                <a:cs typeface="Arial"/>
              </a:defRPr>
            </a:lvl7pPr>
            <a:lvl8pPr>
              <a:defRPr sz="3150" b="1">
                <a:solidFill>
                  <a:srgbClr val="FFFFFF"/>
                </a:solidFill>
                <a:latin typeface="Arial"/>
                <a:ea typeface="Arial"/>
                <a:cs typeface="Arial"/>
              </a:defRPr>
            </a:lvl8pPr>
            <a:lvl9pPr>
              <a:defRPr sz="3150" b="1">
                <a:solidFill>
                  <a:srgbClr val="FFFFFF"/>
                </a:solidFill>
                <a:latin typeface="Arial"/>
                <a:ea typeface="Arial"/>
                <a:cs typeface="Arial"/>
              </a:defRPr>
            </a:lvl9pPr>
          </a:lstStyle>
          <a:p xmlns:a="http://schemas.openxmlformats.org/drawingml/2006/main">
            <a:pPr>
              <a:defRPr sz="3150" b="1">
                <a:solidFill>
                  <a:srgbClr val="FFFFFF"/>
                </a:solidFill>
                <a:latin typeface="Arial"/>
                <a:ea typeface="Arial"/>
                <a:cs typeface="Arial"/>
              </a:defRPr>
            </a:pPr>
            <a:r>
              <a:rPr sz="3150" b="1">
                <a:solidFill>
                  <a:srgbClr val="FFFFFF"/>
                </a:solidFill>
                <a:latin typeface="Arial"/>
                <a:ea typeface="Arial"/>
                <a:cs typeface="Arial"/>
              </a:rPr>
              <a:t>Your requirements</a:t>
            </a:r>
          </a:p>
          <a:p xmlns:a="http://schemas.openxmlformats.org/drawingml/2006/main">
            <a:pPr>
              <a:defRPr sz="3150" b="1">
                <a:solidFill>
                  <a:srgbClr val="FFFFFF"/>
                </a:solidFill>
                <a:latin typeface="Arial"/>
                <a:ea typeface="Arial"/>
                <a:cs typeface="Arial"/>
              </a:defRPr>
            </a:pPr>
            <a:r>
              <a:rPr sz="3150" b="1">
                <a:solidFill>
                  <a:srgbClr val="FFFFFF"/>
                </a:solidFill>
                <a:latin typeface="Arial"/>
                <a:ea typeface="Arial"/>
                <a:cs typeface="Arial"/>
              </a:rPr>
              <a:t>Our delivery plan</a:t>
            </a:r>
          </a:p>
        </p:txBody>
      </p:sp>
      <p:sp>
        <p:nvSpPr>
          <p:cNvPr id="8" name="">
            <a:extLst xmlns:a="http://schemas.openxmlformats.org/drawingml/2006/main">
              <a:ext uri="{FF2B5EF4-FFF2-40B4-BE49-F238E27FC236}">
                <a16:creationId xmlns:a16="http://schemas.microsoft.com/office/drawing/2014/main" id="{FBF8BC42-E09C-4A6E-B0A9-8052AF148AA7}"/>
              </a:ext>
            </a:extLst>
          </p:cNvPr>
          <p:cNvSpPr>
            <a:spLocks xmlns:a="http://schemas.openxmlformats.org/drawingml/2006/main" noGrp="1"/>
          </p:cNvSpPr>
          <p:nvPr/>
        </p:nvSpPr>
        <p:spPr>
          <a:xfrm xmlns:a="http://schemas.openxmlformats.org/drawingml/2006/main">
            <a:off x="514350" y="3590925"/>
            <a:ext cx="5553075"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100" b="0">
                <a:solidFill>
                  <a:srgbClr val="CBDAE4"/>
                </a:solidFill>
                <a:latin typeface="Arial"/>
                <a:ea typeface="Arial"/>
                <a:cs typeface="Arial"/>
              </a:defRPr>
            </a:defPPr>
            <a:lvl1pPr>
              <a:defRPr sz="2100" b="0">
                <a:solidFill>
                  <a:srgbClr val="CBDAE4"/>
                </a:solidFill>
                <a:latin typeface="Arial"/>
                <a:ea typeface="Arial"/>
                <a:cs typeface="Arial"/>
              </a:defRPr>
            </a:lvl1pPr>
            <a:lvl2pPr>
              <a:defRPr sz="2100" b="0">
                <a:solidFill>
                  <a:srgbClr val="CBDAE4"/>
                </a:solidFill>
                <a:latin typeface="Arial"/>
                <a:ea typeface="Arial"/>
                <a:cs typeface="Arial"/>
              </a:defRPr>
            </a:lvl2pPr>
            <a:lvl3pPr>
              <a:defRPr sz="2100" b="0">
                <a:solidFill>
                  <a:srgbClr val="CBDAE4"/>
                </a:solidFill>
                <a:latin typeface="Arial"/>
                <a:ea typeface="Arial"/>
                <a:cs typeface="Arial"/>
              </a:defRPr>
            </a:lvl3pPr>
            <a:lvl4pPr>
              <a:defRPr sz="2100" b="0">
                <a:solidFill>
                  <a:srgbClr val="CBDAE4"/>
                </a:solidFill>
                <a:latin typeface="Arial"/>
                <a:ea typeface="Arial"/>
                <a:cs typeface="Arial"/>
              </a:defRPr>
            </a:lvl4pPr>
            <a:lvl5pPr>
              <a:defRPr sz="2100" b="0">
                <a:solidFill>
                  <a:srgbClr val="CBDAE4"/>
                </a:solidFill>
                <a:latin typeface="Arial"/>
                <a:ea typeface="Arial"/>
                <a:cs typeface="Arial"/>
              </a:defRPr>
            </a:lvl5pPr>
            <a:lvl6pPr>
              <a:defRPr sz="2100" b="0">
                <a:solidFill>
                  <a:srgbClr val="CBDAE4"/>
                </a:solidFill>
                <a:latin typeface="Arial"/>
                <a:ea typeface="Arial"/>
                <a:cs typeface="Arial"/>
              </a:defRPr>
            </a:lvl6pPr>
            <a:lvl7pPr>
              <a:defRPr sz="2100" b="0">
                <a:solidFill>
                  <a:srgbClr val="CBDAE4"/>
                </a:solidFill>
                <a:latin typeface="Arial"/>
                <a:ea typeface="Arial"/>
                <a:cs typeface="Arial"/>
              </a:defRPr>
            </a:lvl7pPr>
            <a:lvl8pPr>
              <a:defRPr sz="2100" b="0">
                <a:solidFill>
                  <a:srgbClr val="CBDAE4"/>
                </a:solidFill>
                <a:latin typeface="Arial"/>
                <a:ea typeface="Arial"/>
                <a:cs typeface="Arial"/>
              </a:defRPr>
            </a:lvl8pPr>
            <a:lvl9pPr>
              <a:defRPr sz="2100" b="0">
                <a:solidFill>
                  <a:srgbClr val="CBDAE4"/>
                </a:solidFill>
                <a:latin typeface="Arial"/>
                <a:ea typeface="Arial"/>
                <a:cs typeface="Arial"/>
              </a:defRPr>
            </a:lvl9pPr>
          </a:lstStyle>
          <a:p xmlns:a="http://schemas.openxmlformats.org/drawingml/2006/main">
            <a:pPr>
              <a:defRPr sz="2100" b="0">
                <a:solidFill>
                  <a:srgbClr val="CBDAE4"/>
                </a:solidFill>
                <a:latin typeface="Arial"/>
                <a:ea typeface="Arial"/>
                <a:cs typeface="Arial"/>
              </a:defRPr>
            </a:pPr>
            <a:r>
              <a:rPr sz="2100" b="0">
                <a:solidFill>
                  <a:srgbClr val="CBDAE4"/>
                </a:solidFill>
                <a:latin typeface="Arial"/>
                <a:ea typeface="Arial"/>
                <a:cs typeface="Arial"/>
              </a:rPr>
              <a:t>Ask us about adding on-site assistance to your service plan, from a single visit to a multi-site project</a:t>
            </a:r>
          </a:p>
        </p:txBody>
      </p:sp>
      <p:sp>
        <p:nvSpPr>
          <p:cNvPr id="9" name="">
            <a:extLst xmlns:a="http://schemas.openxmlformats.org/drawingml/2006/main">
              <a:ext uri="{FF2B5EF4-FFF2-40B4-BE49-F238E27FC236}">
                <a16:creationId xmlns:a16="http://schemas.microsoft.com/office/drawing/2014/main" id="{5FAEA12B-2663-41E7-B4B2-560F17D1144F}"/>
              </a:ext>
            </a:extLst>
          </p:cNvPr>
          <p:cNvSpPr>
            <a:spLocks xmlns:a="http://schemas.openxmlformats.org/drawingml/2006/main" noGrp="1"/>
          </p:cNvSpPr>
          <p:nvPr/>
        </p:nvSpPr>
        <p:spPr>
          <a:xfrm xmlns:a="http://schemas.openxmlformats.org/drawingml/2006/main">
            <a:off x="514350" y="5095875"/>
            <a:ext cx="5524500" cy="342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2025" b="1">
                <a:solidFill>
                  <a:srgbClr val="00B9D9"/>
                </a:solidFill>
                <a:latin typeface="Arial"/>
                <a:ea typeface="Arial"/>
                <a:cs typeface="Arial"/>
              </a:defRPr>
            </a:defPPr>
            <a:lvl1pPr>
              <a:defRPr sz="2025" b="1">
                <a:solidFill>
                  <a:srgbClr val="00B9D9"/>
                </a:solidFill>
                <a:latin typeface="Arial"/>
                <a:ea typeface="Arial"/>
                <a:cs typeface="Arial"/>
              </a:defRPr>
            </a:lvl1pPr>
            <a:lvl2pPr>
              <a:defRPr sz="2025" b="1">
                <a:solidFill>
                  <a:srgbClr val="00B9D9"/>
                </a:solidFill>
                <a:latin typeface="Arial"/>
                <a:ea typeface="Arial"/>
                <a:cs typeface="Arial"/>
              </a:defRPr>
            </a:lvl2pPr>
            <a:lvl3pPr>
              <a:defRPr sz="2025" b="1">
                <a:solidFill>
                  <a:srgbClr val="00B9D9"/>
                </a:solidFill>
                <a:latin typeface="Arial"/>
                <a:ea typeface="Arial"/>
                <a:cs typeface="Arial"/>
              </a:defRPr>
            </a:lvl3pPr>
            <a:lvl4pPr>
              <a:defRPr sz="2025" b="1">
                <a:solidFill>
                  <a:srgbClr val="00B9D9"/>
                </a:solidFill>
                <a:latin typeface="Arial"/>
                <a:ea typeface="Arial"/>
                <a:cs typeface="Arial"/>
              </a:defRPr>
            </a:lvl4pPr>
            <a:lvl5pPr>
              <a:defRPr sz="2025" b="1">
                <a:solidFill>
                  <a:srgbClr val="00B9D9"/>
                </a:solidFill>
                <a:latin typeface="Arial"/>
                <a:ea typeface="Arial"/>
                <a:cs typeface="Arial"/>
              </a:defRPr>
            </a:lvl5pPr>
            <a:lvl6pPr>
              <a:defRPr sz="2025" b="1">
                <a:solidFill>
                  <a:srgbClr val="00B9D9"/>
                </a:solidFill>
                <a:latin typeface="Arial"/>
                <a:ea typeface="Arial"/>
                <a:cs typeface="Arial"/>
              </a:defRPr>
            </a:lvl6pPr>
            <a:lvl7pPr>
              <a:defRPr sz="2025" b="1">
                <a:solidFill>
                  <a:srgbClr val="00B9D9"/>
                </a:solidFill>
                <a:latin typeface="Arial"/>
                <a:ea typeface="Arial"/>
                <a:cs typeface="Arial"/>
              </a:defRPr>
            </a:lvl7pPr>
            <a:lvl8pPr>
              <a:defRPr sz="2025" b="1">
                <a:solidFill>
                  <a:srgbClr val="00B9D9"/>
                </a:solidFill>
                <a:latin typeface="Arial"/>
                <a:ea typeface="Arial"/>
                <a:cs typeface="Arial"/>
              </a:defRPr>
            </a:lvl8pPr>
            <a:lvl9pPr>
              <a:defRPr sz="2025" b="1">
                <a:solidFill>
                  <a:srgbClr val="00B9D9"/>
                </a:solidFill>
                <a:latin typeface="Arial"/>
                <a:ea typeface="Arial"/>
                <a:cs typeface="Arial"/>
              </a:defRPr>
            </a:lvl9pPr>
          </a:lstStyle>
          <a:p xmlns:a="http://schemas.openxmlformats.org/drawingml/2006/main">
            <a:pPr>
              <a:defRPr sz="2025" b="1">
                <a:solidFill>
                  <a:srgbClr val="00B9D9"/>
                </a:solidFill>
                <a:latin typeface="Arial"/>
                <a:ea typeface="Arial"/>
                <a:cs typeface="Arial"/>
              </a:defRPr>
            </a:pPr>
            <a:r>
              <a:rPr sz="2025" b="1">
                <a:solidFill>
                  <a:srgbClr val="00B9D9"/>
                </a:solidFill>
                <a:latin typeface="Arial"/>
                <a:ea typeface="Arial"/>
                <a:cs typeface="Arial"/>
              </a:rPr>
              <a:t>[ACCOUNT MANAGER]</a:t>
            </a:r>
          </a:p>
        </p:txBody>
      </p:sp>
      <p:sp>
        <p:nvSpPr>
          <p:cNvPr id="10" name="">
            <a:extLst xmlns:a="http://schemas.openxmlformats.org/drawingml/2006/main">
              <a:ext uri="{FF2B5EF4-FFF2-40B4-BE49-F238E27FC236}">
                <a16:creationId xmlns:a16="http://schemas.microsoft.com/office/drawing/2014/main" id="{33DDF59B-1B27-473F-97A7-FC7A52A039F9}"/>
              </a:ext>
            </a:extLst>
          </p:cNvPr>
          <p:cNvSpPr>
            <a:spLocks xmlns:a="http://schemas.openxmlformats.org/drawingml/2006/main" noGrp="1"/>
          </p:cNvSpPr>
          <p:nvPr/>
        </p:nvSpPr>
        <p:spPr>
          <a:xfrm xmlns:a="http://schemas.openxmlformats.org/drawingml/2006/main">
            <a:off x="514350" y="5553075"/>
            <a:ext cx="5572125" cy="3714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725" b="0">
                <a:solidFill>
                  <a:srgbClr val="FFFFFF"/>
                </a:solidFill>
                <a:latin typeface="Arial"/>
                <a:ea typeface="Arial"/>
                <a:cs typeface="Arial"/>
              </a:defRPr>
            </a:defPPr>
            <a:lvl1pPr>
              <a:defRPr sz="1725" b="0">
                <a:solidFill>
                  <a:srgbClr val="FFFFFF"/>
                </a:solidFill>
                <a:latin typeface="Arial"/>
                <a:ea typeface="Arial"/>
                <a:cs typeface="Arial"/>
              </a:defRPr>
            </a:lvl1pPr>
            <a:lvl2pPr>
              <a:defRPr sz="1725" b="0">
                <a:solidFill>
                  <a:srgbClr val="FFFFFF"/>
                </a:solidFill>
                <a:latin typeface="Arial"/>
                <a:ea typeface="Arial"/>
                <a:cs typeface="Arial"/>
              </a:defRPr>
            </a:lvl2pPr>
            <a:lvl3pPr>
              <a:defRPr sz="1725" b="0">
                <a:solidFill>
                  <a:srgbClr val="FFFFFF"/>
                </a:solidFill>
                <a:latin typeface="Arial"/>
                <a:ea typeface="Arial"/>
                <a:cs typeface="Arial"/>
              </a:defRPr>
            </a:lvl3pPr>
            <a:lvl4pPr>
              <a:defRPr sz="1725" b="0">
                <a:solidFill>
                  <a:srgbClr val="FFFFFF"/>
                </a:solidFill>
                <a:latin typeface="Arial"/>
                <a:ea typeface="Arial"/>
                <a:cs typeface="Arial"/>
              </a:defRPr>
            </a:lvl4pPr>
            <a:lvl5pPr>
              <a:defRPr sz="1725" b="0">
                <a:solidFill>
                  <a:srgbClr val="FFFFFF"/>
                </a:solidFill>
                <a:latin typeface="Arial"/>
                <a:ea typeface="Arial"/>
                <a:cs typeface="Arial"/>
              </a:defRPr>
            </a:lvl5pPr>
            <a:lvl6pPr>
              <a:defRPr sz="1725" b="0">
                <a:solidFill>
                  <a:srgbClr val="FFFFFF"/>
                </a:solidFill>
                <a:latin typeface="Arial"/>
                <a:ea typeface="Arial"/>
                <a:cs typeface="Arial"/>
              </a:defRPr>
            </a:lvl6pPr>
            <a:lvl7pPr>
              <a:defRPr sz="1725" b="0">
                <a:solidFill>
                  <a:srgbClr val="FFFFFF"/>
                </a:solidFill>
                <a:latin typeface="Arial"/>
                <a:ea typeface="Arial"/>
                <a:cs typeface="Arial"/>
              </a:defRPr>
            </a:lvl7pPr>
            <a:lvl8pPr>
              <a:defRPr sz="1725" b="0">
                <a:solidFill>
                  <a:srgbClr val="FFFFFF"/>
                </a:solidFill>
                <a:latin typeface="Arial"/>
                <a:ea typeface="Arial"/>
                <a:cs typeface="Arial"/>
              </a:defRPr>
            </a:lvl8pPr>
            <a:lvl9pPr>
              <a:defRPr sz="1725" b="0">
                <a:solidFill>
                  <a:srgbClr val="FFFFFF"/>
                </a:solidFill>
                <a:latin typeface="Arial"/>
                <a:ea typeface="Arial"/>
                <a:cs typeface="Arial"/>
              </a:defRPr>
            </a:lvl9pPr>
          </a:lstStyle>
          <a:p xmlns:a="http://schemas.openxmlformats.org/drawingml/2006/main">
            <a:pPr>
              <a:defRPr sz="1725" b="0">
                <a:solidFill>
                  <a:srgbClr val="FFFFFF"/>
                </a:solidFill>
                <a:latin typeface="Arial"/>
                <a:ea typeface="Arial"/>
                <a:cs typeface="Arial"/>
              </a:defRPr>
            </a:pPr>
            <a:r>
              <a:rPr sz="1725" b="0">
                <a:solidFill>
                  <a:srgbClr val="FFFFFF"/>
                </a:solidFill>
                <a:latin typeface="Arial"/>
                <a:ea typeface="Arial"/>
                <a:cs typeface="Arial"/>
              </a:rPr>
              <a:t>[MSP EMAIL]  /  [MSP PHONE]</a:t>
            </a:r>
          </a:p>
        </p:txBody>
      </p:sp>
      <p:sp>
        <p:nvSpPr>
          <p:cNvPr id="11" name="">
            <a:extLst xmlns:a="http://schemas.openxmlformats.org/drawingml/2006/main">
              <a:ext uri="{FF2B5EF4-FFF2-40B4-BE49-F238E27FC236}">
                <a16:creationId xmlns:a16="http://schemas.microsoft.com/office/drawing/2014/main" id="{346BDEB9-FE4B-4F04-901A-A218F78B4F8A}"/>
              </a:ext>
            </a:extLst>
          </p:cNvPr>
          <p:cNvSpPr>
            <a:spLocks xmlns:a="http://schemas.openxmlformats.org/drawingml/2006/main" noGrp="1"/>
          </p:cNvSpPr>
          <p:nvPr/>
        </p:nvSpPr>
        <p:spPr>
          <a:xfrm xmlns:a="http://schemas.openxmlformats.org/drawingml/2006/main">
            <a:off x="514350" y="6162675"/>
            <a:ext cx="72390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wrap="square" lIns="0" tIns="0" rIns="0" bIns="0" anchor="t"/>
          <a:lstStyle xmlns:a="http://schemas.openxmlformats.org/drawingml/2006/main">
            <a:defPPr>
              <a:defRPr sz="1275" b="0">
                <a:solidFill>
                  <a:srgbClr val="CBDAE4"/>
                </a:solidFill>
                <a:latin typeface="Arial"/>
                <a:ea typeface="Arial"/>
                <a:cs typeface="Arial"/>
              </a:defRPr>
            </a:defPPr>
            <a:lvl1pPr>
              <a:defRPr sz="1275" b="0">
                <a:solidFill>
                  <a:srgbClr val="CBDAE4"/>
                </a:solidFill>
                <a:latin typeface="Arial"/>
                <a:ea typeface="Arial"/>
                <a:cs typeface="Arial"/>
              </a:defRPr>
            </a:lvl1pPr>
            <a:lvl2pPr>
              <a:defRPr sz="1275" b="0">
                <a:solidFill>
                  <a:srgbClr val="CBDAE4"/>
                </a:solidFill>
                <a:latin typeface="Arial"/>
                <a:ea typeface="Arial"/>
                <a:cs typeface="Arial"/>
              </a:defRPr>
            </a:lvl2pPr>
            <a:lvl3pPr>
              <a:defRPr sz="1275" b="0">
                <a:solidFill>
                  <a:srgbClr val="CBDAE4"/>
                </a:solidFill>
                <a:latin typeface="Arial"/>
                <a:ea typeface="Arial"/>
                <a:cs typeface="Arial"/>
              </a:defRPr>
            </a:lvl3pPr>
            <a:lvl4pPr>
              <a:defRPr sz="1275" b="0">
                <a:solidFill>
                  <a:srgbClr val="CBDAE4"/>
                </a:solidFill>
                <a:latin typeface="Arial"/>
                <a:ea typeface="Arial"/>
                <a:cs typeface="Arial"/>
              </a:defRPr>
            </a:lvl4pPr>
            <a:lvl5pPr>
              <a:defRPr sz="1275" b="0">
                <a:solidFill>
                  <a:srgbClr val="CBDAE4"/>
                </a:solidFill>
                <a:latin typeface="Arial"/>
                <a:ea typeface="Arial"/>
                <a:cs typeface="Arial"/>
              </a:defRPr>
            </a:lvl5pPr>
            <a:lvl6pPr>
              <a:defRPr sz="1275" b="0">
                <a:solidFill>
                  <a:srgbClr val="CBDAE4"/>
                </a:solidFill>
                <a:latin typeface="Arial"/>
                <a:ea typeface="Arial"/>
                <a:cs typeface="Arial"/>
              </a:defRPr>
            </a:lvl6pPr>
            <a:lvl7pPr>
              <a:defRPr sz="1275" b="0">
                <a:solidFill>
                  <a:srgbClr val="CBDAE4"/>
                </a:solidFill>
                <a:latin typeface="Arial"/>
                <a:ea typeface="Arial"/>
                <a:cs typeface="Arial"/>
              </a:defRPr>
            </a:lvl7pPr>
            <a:lvl8pPr>
              <a:defRPr sz="1275" b="0">
                <a:solidFill>
                  <a:srgbClr val="CBDAE4"/>
                </a:solidFill>
                <a:latin typeface="Arial"/>
                <a:ea typeface="Arial"/>
                <a:cs typeface="Arial"/>
              </a:defRPr>
            </a:lvl8pPr>
            <a:lvl9pPr>
              <a:defRPr sz="1275" b="0">
                <a:solidFill>
                  <a:srgbClr val="CBDAE4"/>
                </a:solidFill>
                <a:latin typeface="Arial"/>
                <a:ea typeface="Arial"/>
                <a:cs typeface="Arial"/>
              </a:defRPr>
            </a:lvl9pPr>
          </a:lstStyle>
          <a:p xmlns:a="http://schemas.openxmlformats.org/drawingml/2006/main">
            <a:pPr>
              <a:defRPr sz="1275" b="0">
                <a:solidFill>
                  <a:srgbClr val="CBDAE4"/>
                </a:solidFill>
                <a:latin typeface="Arial"/>
                <a:ea typeface="Arial"/>
                <a:cs typeface="Arial"/>
              </a:defRPr>
            </a:pPr>
            <a:r>
              <a:rPr sz="1275" b="0">
                <a:solidFill>
                  <a:srgbClr val="CBDAE4"/>
                </a:solidFill>
                <a:latin typeface="Arial"/>
                <a:ea typeface="Arial"/>
                <a:cs typeface="Arial"/>
              </a:rPr>
              <a:t>Available by agreement with [MSP NAME]</a:t>
            </a:r>
          </a:p>
        </p:txBody>
      </p:sp>
    </p:spTree>
    <p:extLst>
      <p:ext uri="{BB962C8B-B14F-4D97-AF65-F5344CB8AC3E}">
        <p14:creationId xmlns:p14="http://schemas.microsoft.com/office/powerpoint/2010/main" val="51723498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2026-10-23T04:55:13.3720000Z</dcterms:created>
  <dcterms:modified xsi:type="dcterms:W3CDTF">2026-10-23T04:55:13.3720000Z</dcterms:modified>
</coreProperties>
</file>